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Work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http://customooxmlschemas.google.com/">
      <go:slidesCustomData xmlns:go="http://customooxmlschemas.google.com/" r:id="rId51" roundtripDataSignature="AMtx7mhuI0zMLTVFsXMaDjTytC8Hvkp8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WorkSans-bold.fntdata"/><Relationship Id="rId47" Type="http://schemas.openxmlformats.org/officeDocument/2006/relationships/font" Target="fonts/WorkSans-regular.fntdata"/><Relationship Id="rId49" Type="http://schemas.openxmlformats.org/officeDocument/2006/relationships/font" Target="fonts/Work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Work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 name="Shape 15"/>
        <p:cNvGrpSpPr/>
        <p:nvPr/>
      </p:nvGrpSpPr>
      <p:grpSpPr>
        <a:xfrm>
          <a:off x="0" y="0"/>
          <a:ext cx="0" cy="0"/>
          <a:chOff x="0" y="0"/>
          <a:chExt cx="0" cy="0"/>
        </a:xfrm>
      </p:grpSpPr>
      <p:sp>
        <p:nvSpPr>
          <p:cNvPr id="16" name="Google Shape;16;p42"/>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3600"/>
              <a:buFont typeface="Arial"/>
              <a:buNone/>
              <a:defRPr sz="3600" cap="none">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rgbClr val="3F3F3F"/>
              </a:buClr>
              <a:buSzPts val="1600"/>
              <a:buNone/>
              <a:defRPr sz="16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42"/>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lt1"/>
        </a:solidFill>
      </p:bgPr>
    </p:bg>
    <p:spTree>
      <p:nvGrpSpPr>
        <p:cNvPr id="100" name="Shape 100"/>
        <p:cNvGrpSpPr/>
        <p:nvPr/>
      </p:nvGrpSpPr>
      <p:grpSpPr>
        <a:xfrm>
          <a:off x="0" y="0"/>
          <a:ext cx="0" cy="0"/>
          <a:chOff x="0" y="0"/>
          <a:chExt cx="0" cy="0"/>
        </a:xfrm>
      </p:grpSpPr>
      <p:pic>
        <p:nvPicPr>
          <p:cNvPr id="101" name="Google Shape;101;p54"/>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102" name="Google Shape;102;p54"/>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54"/>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3F3F3F"/>
              </a:buClr>
              <a:buSzPts val="1400"/>
              <a:buNone/>
              <a:defRPr sz="1400">
                <a:solidFill>
                  <a:srgbClr val="3F3F3F"/>
                </a:solidFill>
              </a:defRPr>
            </a:lvl1pPr>
            <a:lvl2pPr indent="-228600" lvl="1" marL="914400" algn="l">
              <a:lnSpc>
                <a:spcPct val="120000"/>
              </a:lnSpc>
              <a:spcBef>
                <a:spcPts val="1000"/>
              </a:spcBef>
              <a:spcAft>
                <a:spcPts val="0"/>
              </a:spcAft>
              <a:buClr>
                <a:srgbClr val="3F3F3F"/>
              </a:buClr>
              <a:buSzPts val="1400"/>
              <a:buNone/>
              <a:defRPr sz="1400">
                <a:solidFill>
                  <a:srgbClr val="3F3F3F"/>
                </a:solidFill>
              </a:defRPr>
            </a:lvl2pPr>
            <a:lvl3pPr indent="-228600" lvl="2" marL="1371600" algn="l">
              <a:lnSpc>
                <a:spcPct val="120000"/>
              </a:lnSpc>
              <a:spcBef>
                <a:spcPts val="1000"/>
              </a:spcBef>
              <a:spcAft>
                <a:spcPts val="0"/>
              </a:spcAft>
              <a:buClr>
                <a:srgbClr val="3F3F3F"/>
              </a:buClr>
              <a:buSzPts val="1400"/>
              <a:buNone/>
              <a:defRPr sz="1400">
                <a:solidFill>
                  <a:srgbClr val="3F3F3F"/>
                </a:solidFill>
              </a:defRPr>
            </a:lvl3pPr>
            <a:lvl4pPr indent="-228600" lvl="3" marL="1828800" algn="l">
              <a:lnSpc>
                <a:spcPct val="120000"/>
              </a:lnSpc>
              <a:spcBef>
                <a:spcPts val="1000"/>
              </a:spcBef>
              <a:spcAft>
                <a:spcPts val="0"/>
              </a:spcAft>
              <a:buClr>
                <a:srgbClr val="3F3F3F"/>
              </a:buClr>
              <a:buSzPts val="1400"/>
              <a:buNone/>
              <a:defRPr sz="1400">
                <a:solidFill>
                  <a:srgbClr val="3F3F3F"/>
                </a:solidFill>
              </a:defRPr>
            </a:lvl4pPr>
            <a:lvl5pPr indent="-228600" lvl="4" marL="2286000" algn="l">
              <a:lnSpc>
                <a:spcPct val="120000"/>
              </a:lnSpc>
              <a:spcBef>
                <a:spcPts val="10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54"/>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4"/>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4"/>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07" name="Shape 107"/>
        <p:cNvGrpSpPr/>
        <p:nvPr/>
      </p:nvGrpSpPr>
      <p:grpSpPr>
        <a:xfrm>
          <a:off x="0" y="0"/>
          <a:ext cx="0" cy="0"/>
          <a:chOff x="0" y="0"/>
          <a:chExt cx="0" cy="0"/>
        </a:xfrm>
      </p:grpSpPr>
      <p:sp>
        <p:nvSpPr>
          <p:cNvPr id="108" name="Google Shape;108;p55"/>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55"/>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5"/>
          <p:cNvSpPr txBox="1"/>
          <p:nvPr>
            <p:ph idx="1" type="body"/>
          </p:nvPr>
        </p:nvSpPr>
        <p:spPr>
          <a:xfrm>
            <a:off x="148318" y="148113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55"/>
          <p:cNvSpPr txBox="1"/>
          <p:nvPr>
            <p:ph idx="2" type="body"/>
          </p:nvPr>
        </p:nvSpPr>
        <p:spPr>
          <a:xfrm>
            <a:off x="714375" y="2557463"/>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55"/>
          <p:cNvSpPr txBox="1"/>
          <p:nvPr>
            <p:ph idx="3" type="body"/>
          </p:nvPr>
        </p:nvSpPr>
        <p:spPr>
          <a:xfrm>
            <a:off x="1320800" y="363378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5"/>
          <p:cNvSpPr txBox="1"/>
          <p:nvPr>
            <p:ph idx="4" type="body"/>
          </p:nvPr>
        </p:nvSpPr>
        <p:spPr>
          <a:xfrm>
            <a:off x="1905000" y="4710114"/>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600"/>
              <a:buNone/>
              <a:defRPr sz="1600" cap="none">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55"/>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5"/>
          <p:cNvSpPr txBox="1"/>
          <p:nvPr>
            <p:ph idx="6" type="body"/>
          </p:nvPr>
        </p:nvSpPr>
        <p:spPr>
          <a:xfrm>
            <a:off x="4986028" y="268256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5"/>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5"/>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8" name="Google Shape;118;p55"/>
          <p:cNvCxnSpPr/>
          <p:nvPr/>
        </p:nvCxnSpPr>
        <p:spPr>
          <a:xfrm>
            <a:off x="4353515" y="5023933"/>
            <a:ext cx="1513211" cy="0"/>
          </a:xfrm>
          <a:prstGeom prst="straightConnector1">
            <a:avLst/>
          </a:prstGeom>
          <a:noFill/>
          <a:ln cap="flat" cmpd="sng" w="9525">
            <a:solidFill>
              <a:srgbClr val="E2B08C"/>
            </a:solidFill>
            <a:prstDash val="solid"/>
            <a:miter lim="800000"/>
            <a:headEnd len="sm" w="sm" type="none"/>
            <a:tailEnd len="sm" w="sm" type="none"/>
          </a:ln>
        </p:spPr>
      </p:cxnSp>
      <p:cxnSp>
        <p:nvCxnSpPr>
          <p:cNvPr id="119" name="Google Shape;119;p55"/>
          <p:cNvCxnSpPr/>
          <p:nvPr/>
        </p:nvCxnSpPr>
        <p:spPr>
          <a:xfrm>
            <a:off x="3759917" y="3948451"/>
            <a:ext cx="1513211" cy="0"/>
          </a:xfrm>
          <a:prstGeom prst="straightConnector1">
            <a:avLst/>
          </a:prstGeom>
          <a:noFill/>
          <a:ln cap="flat" cmpd="sng" w="9525">
            <a:solidFill>
              <a:srgbClr val="E2B08C"/>
            </a:solidFill>
            <a:prstDash val="solid"/>
            <a:miter lim="800000"/>
            <a:headEnd len="sm" w="sm" type="none"/>
            <a:tailEnd len="sm" w="sm" type="none"/>
          </a:ln>
        </p:spPr>
      </p:cxnSp>
      <p:cxnSp>
        <p:nvCxnSpPr>
          <p:cNvPr id="120" name="Google Shape;120;p55"/>
          <p:cNvCxnSpPr/>
          <p:nvPr/>
        </p:nvCxnSpPr>
        <p:spPr>
          <a:xfrm>
            <a:off x="3173453" y="2872686"/>
            <a:ext cx="1513211" cy="0"/>
          </a:xfrm>
          <a:prstGeom prst="straightConnector1">
            <a:avLst/>
          </a:prstGeom>
          <a:noFill/>
          <a:ln cap="flat" cmpd="sng" w="9525">
            <a:solidFill>
              <a:srgbClr val="E2B08C"/>
            </a:solidFill>
            <a:prstDash val="solid"/>
            <a:miter lim="800000"/>
            <a:headEnd len="sm" w="sm" type="none"/>
            <a:tailEnd len="sm" w="sm" type="none"/>
          </a:ln>
        </p:spPr>
      </p:cxnSp>
      <p:cxnSp>
        <p:nvCxnSpPr>
          <p:cNvPr id="121" name="Google Shape;121;p55"/>
          <p:cNvCxnSpPr/>
          <p:nvPr/>
        </p:nvCxnSpPr>
        <p:spPr>
          <a:xfrm>
            <a:off x="2586263" y="1796083"/>
            <a:ext cx="1513211" cy="0"/>
          </a:xfrm>
          <a:prstGeom prst="straightConnector1">
            <a:avLst/>
          </a:prstGeom>
          <a:noFill/>
          <a:ln cap="flat" cmpd="sng" w="9525">
            <a:solidFill>
              <a:srgbClr val="E2B08C"/>
            </a:solidFill>
            <a:prstDash val="solid"/>
            <a:miter lim="800000"/>
            <a:headEnd len="sm" w="sm" type="none"/>
            <a:tailEnd len="sm" w="sm" type="none"/>
          </a:ln>
        </p:spPr>
      </p:cxnSp>
      <p:sp>
        <p:nvSpPr>
          <p:cNvPr id="122" name="Google Shape;12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5"/>
          <p:cNvSpPr txBox="1"/>
          <p:nvPr>
            <p:ph idx="11" type="ftr"/>
          </p:nvPr>
        </p:nvSpPr>
        <p:spPr>
          <a:xfrm>
            <a:off x="6155823" y="6356350"/>
            <a:ext cx="18087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5"/>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bg>
      <p:bgPr>
        <a:solidFill>
          <a:schemeClr val="lt1"/>
        </a:solidFill>
      </p:bgPr>
    </p:bg>
    <p:spTree>
      <p:nvGrpSpPr>
        <p:cNvPr id="125" name="Shape 125"/>
        <p:cNvGrpSpPr/>
        <p:nvPr/>
      </p:nvGrpSpPr>
      <p:grpSpPr>
        <a:xfrm>
          <a:off x="0" y="0"/>
          <a:ext cx="0" cy="0"/>
          <a:chOff x="0" y="0"/>
          <a:chExt cx="0" cy="0"/>
        </a:xfrm>
      </p:grpSpPr>
      <p:sp>
        <p:nvSpPr>
          <p:cNvPr id="126" name="Google Shape;126;p56"/>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56"/>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56"/>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56"/>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56"/>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56"/>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6"/>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56"/>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56"/>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56"/>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6"/>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8" name="Google Shape;138;p56"/>
          <p:cNvPicPr preferRelativeResize="0"/>
          <p:nvPr/>
        </p:nvPicPr>
        <p:blipFill rotWithShape="1">
          <a:blip r:embed="rId2">
            <a:alphaModFix/>
          </a:blip>
          <a:srcRect b="22673" l="39434" r="0" t="20278"/>
          <a:stretch/>
        </p:blipFill>
        <p:spPr>
          <a:xfrm>
            <a:off x="-4696" y="-1"/>
            <a:ext cx="4896735" cy="43859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comparison">
  <p:cSld name="Market comparison">
    <p:bg>
      <p:bgPr>
        <a:solidFill>
          <a:schemeClr val="accent2"/>
        </a:solidFill>
      </p:bgPr>
    </p:bg>
    <p:spTree>
      <p:nvGrpSpPr>
        <p:cNvPr id="139" name="Shape 139"/>
        <p:cNvGrpSpPr/>
        <p:nvPr/>
      </p:nvGrpSpPr>
      <p:grpSpPr>
        <a:xfrm>
          <a:off x="0" y="0"/>
          <a:ext cx="0" cy="0"/>
          <a:chOff x="0" y="0"/>
          <a:chExt cx="0" cy="0"/>
        </a:xfrm>
      </p:grpSpPr>
      <p:sp>
        <p:nvSpPr>
          <p:cNvPr id="140" name="Google Shape;140;p5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57"/>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p57"/>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p57"/>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4000"/>
              <a:buNone/>
              <a:defRPr sz="4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4" name="Google Shape;144;p57"/>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57"/>
          <p:cNvSpPr txBox="1"/>
          <p:nvPr>
            <p:ph idx="5"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57"/>
          <p:cNvSpPr txBox="1"/>
          <p:nvPr>
            <p:ph idx="6"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F3F3F"/>
              </a:buClr>
              <a:buSzPts val="2000"/>
              <a:buNone/>
              <a:defRPr sz="20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7" name="Google Shape;147;p57"/>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148" name="Google Shape;148;p57"/>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149" name="Google Shape;149;p57"/>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150" name="Google Shape;150;p57"/>
          <p:cNvSpPr txBox="1"/>
          <p:nvPr>
            <p:ph idx="7"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7"/>
          <p:cNvSpPr txBox="1"/>
          <p:nvPr>
            <p:ph idx="8"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ctr">
              <a:lnSpc>
                <a:spcPct val="100000"/>
              </a:lnSpc>
              <a:spcBef>
                <a:spcPts val="500"/>
              </a:spcBef>
              <a:spcAft>
                <a:spcPts val="0"/>
              </a:spcAft>
              <a:buClr>
                <a:srgbClr val="3F3F3F"/>
              </a:buClr>
              <a:buSzPts val="1400"/>
              <a:buNone/>
              <a:defRPr sz="1400" cap="none">
                <a:solidFill>
                  <a:srgbClr val="3F3F3F"/>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57"/>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None/>
              <a:defRPr sz="1400" cap="none">
                <a:solidFill>
                  <a:srgbClr val="3F3F3F"/>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156" name="Shape 156"/>
        <p:cNvGrpSpPr/>
        <p:nvPr/>
      </p:nvGrpSpPr>
      <p:grpSpPr>
        <a:xfrm>
          <a:off x="0" y="0"/>
          <a:ext cx="0" cy="0"/>
          <a:chOff x="0" y="0"/>
          <a:chExt cx="0" cy="0"/>
        </a:xfrm>
      </p:grpSpPr>
      <p:sp>
        <p:nvSpPr>
          <p:cNvPr id="157" name="Google Shape;157;p58"/>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58"/>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9" name="Google Shape;159;p58"/>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58"/>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1" name="Google Shape;161;p58"/>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58"/>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66" name="Shape 166"/>
        <p:cNvGrpSpPr/>
        <p:nvPr/>
      </p:nvGrpSpPr>
      <p:grpSpPr>
        <a:xfrm>
          <a:off x="0" y="0"/>
          <a:ext cx="0" cy="0"/>
          <a:chOff x="0" y="0"/>
          <a:chExt cx="0" cy="0"/>
        </a:xfrm>
      </p:grpSpPr>
      <p:sp>
        <p:nvSpPr>
          <p:cNvPr id="167" name="Google Shape;167;p59"/>
          <p:cNvSpPr/>
          <p:nvPr/>
        </p:nvSpPr>
        <p:spPr>
          <a:xfrm>
            <a:off x="0" y="3057683"/>
            <a:ext cx="12191998" cy="20101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68" name="Google Shape;16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59"/>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400"/>
              <a:buNone/>
              <a:defRPr b="1" sz="14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59"/>
          <p:cNvSpPr txBox="1"/>
          <p:nvPr>
            <p:ph idx="2"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59"/>
          <p:cNvSpPr txBox="1"/>
          <p:nvPr>
            <p:ph idx="3"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59"/>
          <p:cNvSpPr txBox="1"/>
          <p:nvPr>
            <p:ph idx="4"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59"/>
          <p:cNvSpPr txBox="1"/>
          <p:nvPr>
            <p:ph idx="5"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59"/>
          <p:cNvSpPr txBox="1"/>
          <p:nvPr>
            <p:ph idx="6"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400"/>
              <a:buNone/>
              <a:defRPr b="1" sz="14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59"/>
          <p:cNvSpPr txBox="1"/>
          <p:nvPr>
            <p:ph idx="7"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59"/>
          <p:cNvSpPr txBox="1"/>
          <p:nvPr>
            <p:ph idx="8"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59"/>
          <p:cNvSpPr txBox="1"/>
          <p:nvPr>
            <p:ph idx="9"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59"/>
          <p:cNvSpPr txBox="1"/>
          <p:nvPr>
            <p:ph idx="13"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59"/>
          <p:cNvSpPr txBox="1"/>
          <p:nvPr>
            <p:ph idx="14"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59"/>
          <p:cNvSpPr txBox="1"/>
          <p:nvPr>
            <p:ph idx="15"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59"/>
          <p:cNvSpPr txBox="1"/>
          <p:nvPr>
            <p:ph idx="16"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59"/>
          <p:cNvSpPr txBox="1"/>
          <p:nvPr>
            <p:ph idx="17"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9"/>
          <p:cNvSpPr txBox="1"/>
          <p:nvPr>
            <p:ph idx="18"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59"/>
          <p:cNvSpPr txBox="1"/>
          <p:nvPr>
            <p:ph idx="19"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59"/>
          <p:cNvSpPr txBox="1"/>
          <p:nvPr>
            <p:ph idx="20"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59"/>
          <p:cNvSpPr txBox="1"/>
          <p:nvPr>
            <p:ph idx="21"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59"/>
          <p:cNvSpPr txBox="1"/>
          <p:nvPr>
            <p:ph idx="22"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9"/>
          <p:cNvSpPr txBox="1"/>
          <p:nvPr>
            <p:ph idx="23"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59"/>
          <p:cNvSpPr txBox="1"/>
          <p:nvPr>
            <p:ph idx="24"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59"/>
          <p:cNvSpPr txBox="1"/>
          <p:nvPr>
            <p:ph idx="25"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59"/>
          <p:cNvSpPr txBox="1"/>
          <p:nvPr>
            <p:ph idx="26"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59"/>
          <p:cNvSpPr txBox="1"/>
          <p:nvPr>
            <p:ph idx="27"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59"/>
          <p:cNvSpPr txBox="1"/>
          <p:nvPr>
            <p:ph idx="28"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59"/>
          <p:cNvSpPr txBox="1"/>
          <p:nvPr>
            <p:ph idx="29"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59"/>
          <p:cNvSpPr/>
          <p:nvPr/>
        </p:nvSpPr>
        <p:spPr>
          <a:xfrm>
            <a:off x="929640" y="4034785"/>
            <a:ext cx="10332720" cy="45719"/>
          </a:xfrm>
          <a:prstGeom prst="rect">
            <a:avLst/>
          </a:prstGeom>
          <a:solidFill>
            <a:srgbClr val="E2B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96" name="Google Shape;19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199" name="Shape 199"/>
        <p:cNvGrpSpPr/>
        <p:nvPr/>
      </p:nvGrpSpPr>
      <p:grpSpPr>
        <a:xfrm>
          <a:off x="0" y="0"/>
          <a:ext cx="0" cy="0"/>
          <a:chOff x="0" y="0"/>
          <a:chExt cx="0" cy="0"/>
        </a:xfrm>
      </p:grpSpPr>
      <p:sp>
        <p:nvSpPr>
          <p:cNvPr id="200" name="Google Shape;200;p6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60"/>
          <p:cNvSpPr/>
          <p:nvPr>
            <p:ph idx="2" type="pic"/>
          </p:nvPr>
        </p:nvSpPr>
        <p:spPr>
          <a:xfrm>
            <a:off x="1487181" y="2886074"/>
            <a:ext cx="1845511" cy="1845511"/>
          </a:xfrm>
          <a:prstGeom prst="rect">
            <a:avLst/>
          </a:prstGeom>
          <a:solidFill>
            <a:srgbClr val="F2F2F2"/>
          </a:solidFill>
          <a:ln>
            <a:noFill/>
          </a:ln>
        </p:spPr>
      </p:sp>
      <p:sp>
        <p:nvSpPr>
          <p:cNvPr id="202" name="Google Shape;202;p60"/>
          <p:cNvSpPr/>
          <p:nvPr>
            <p:ph idx="3" type="pic"/>
          </p:nvPr>
        </p:nvSpPr>
        <p:spPr>
          <a:xfrm>
            <a:off x="3836914" y="2886074"/>
            <a:ext cx="1845511" cy="1845511"/>
          </a:xfrm>
          <a:prstGeom prst="rect">
            <a:avLst/>
          </a:prstGeom>
          <a:solidFill>
            <a:srgbClr val="F2F2F2"/>
          </a:solidFill>
          <a:ln>
            <a:noFill/>
          </a:ln>
        </p:spPr>
      </p:sp>
      <p:sp>
        <p:nvSpPr>
          <p:cNvPr id="203" name="Google Shape;203;p60"/>
          <p:cNvSpPr/>
          <p:nvPr>
            <p:ph idx="4" type="pic"/>
          </p:nvPr>
        </p:nvSpPr>
        <p:spPr>
          <a:xfrm>
            <a:off x="6327578" y="2886074"/>
            <a:ext cx="1845511" cy="1845511"/>
          </a:xfrm>
          <a:prstGeom prst="rect">
            <a:avLst/>
          </a:prstGeom>
          <a:solidFill>
            <a:srgbClr val="F2F2F2"/>
          </a:solidFill>
          <a:ln>
            <a:noFill/>
          </a:ln>
        </p:spPr>
      </p:sp>
      <p:sp>
        <p:nvSpPr>
          <p:cNvPr id="204" name="Google Shape;204;p60"/>
          <p:cNvSpPr/>
          <p:nvPr>
            <p:ph idx="5" type="pic"/>
          </p:nvPr>
        </p:nvSpPr>
        <p:spPr>
          <a:xfrm>
            <a:off x="8747458" y="2886074"/>
            <a:ext cx="1845511" cy="1845511"/>
          </a:xfrm>
          <a:prstGeom prst="rect">
            <a:avLst/>
          </a:prstGeom>
          <a:solidFill>
            <a:srgbClr val="F2F2F2"/>
          </a:solidFill>
          <a:ln>
            <a:noFill/>
          </a:ln>
        </p:spPr>
      </p:sp>
      <p:sp>
        <p:nvSpPr>
          <p:cNvPr id="205" name="Google Shape;205;p60"/>
          <p:cNvSpPr txBox="1"/>
          <p:nvPr>
            <p:ph idx="1" type="body"/>
          </p:nvPr>
        </p:nvSpPr>
        <p:spPr>
          <a:xfrm>
            <a:off x="1343248" y="5084524"/>
            <a:ext cx="2123743"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6" name="Google Shape;206;p60"/>
          <p:cNvSpPr txBox="1"/>
          <p:nvPr>
            <p:ph idx="6" type="body"/>
          </p:nvPr>
        </p:nvSpPr>
        <p:spPr>
          <a:xfrm>
            <a:off x="3692980" y="5099206"/>
            <a:ext cx="21357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7" name="Google Shape;207;p60"/>
          <p:cNvSpPr txBox="1"/>
          <p:nvPr>
            <p:ph idx="7" type="body"/>
          </p:nvPr>
        </p:nvSpPr>
        <p:spPr>
          <a:xfrm>
            <a:off x="6183644" y="5099206"/>
            <a:ext cx="2123743"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8" name="Google Shape;208;p60"/>
          <p:cNvSpPr txBox="1"/>
          <p:nvPr>
            <p:ph idx="8" type="body"/>
          </p:nvPr>
        </p:nvSpPr>
        <p:spPr>
          <a:xfrm>
            <a:off x="8603525" y="5084524"/>
            <a:ext cx="2123742"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 name="Google Shape;209;p60"/>
          <p:cNvSpPr txBox="1"/>
          <p:nvPr>
            <p:ph idx="9"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0" name="Google Shape;210;p60"/>
          <p:cNvSpPr txBox="1"/>
          <p:nvPr>
            <p:ph idx="13"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1" name="Google Shape;211;p60"/>
          <p:cNvSpPr txBox="1"/>
          <p:nvPr>
            <p:ph idx="14"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2" name="Google Shape;212;p60"/>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00"/>
              <a:buNone/>
              <a:defRPr sz="10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3" name="Google Shape;21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60"/>
          <p:cNvCxnSpPr/>
          <p:nvPr/>
        </p:nvCxnSpPr>
        <p:spPr>
          <a:xfrm rot="10800000">
            <a:off x="7334250" y="0"/>
            <a:ext cx="4857750" cy="762000"/>
          </a:xfrm>
          <a:prstGeom prst="straightConnector1">
            <a:avLst/>
          </a:prstGeom>
          <a:noFill/>
          <a:ln cap="flat" cmpd="sng" w="9525">
            <a:solidFill>
              <a:srgbClr val="C5BEA9"/>
            </a:solidFill>
            <a:prstDash val="solid"/>
            <a:miter lim="800000"/>
            <a:headEnd len="sm" w="sm" type="none"/>
            <a:tailEnd len="sm" w="sm" type="none"/>
          </a:ln>
        </p:spPr>
      </p:cxnSp>
      <p:cxnSp>
        <p:nvCxnSpPr>
          <p:cNvPr id="217" name="Google Shape;217;p60"/>
          <p:cNvCxnSpPr/>
          <p:nvPr/>
        </p:nvCxnSpPr>
        <p:spPr>
          <a:xfrm>
            <a:off x="11487150" y="0"/>
            <a:ext cx="704850" cy="1724025"/>
          </a:xfrm>
          <a:prstGeom prst="straightConnector1">
            <a:avLst/>
          </a:prstGeom>
          <a:noFill/>
          <a:ln cap="flat" cmpd="sng" w="9525">
            <a:solidFill>
              <a:srgbClr val="C5BEA9"/>
            </a:solidFill>
            <a:prstDash val="solid"/>
            <a:miter lim="800000"/>
            <a:headEnd len="sm" w="sm" type="none"/>
            <a:tailEnd len="sm" w="sm" type="none"/>
          </a:ln>
        </p:spPr>
      </p:cxnSp>
    </p:spTree>
  </p:cSld>
  <p:clrMapOvr>
    <a:masterClrMapping/>
  </p:clrMapOvr>
  <p:extLst>
    <p:ext uri="{DCECCB84-F9BA-43D5-87BE-67443E8EF086}">
      <p15:sldGuideLst>
        <p15:guide id="1"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accent2"/>
        </a:solidFill>
      </p:bgPr>
    </p:bg>
    <p:spTree>
      <p:nvGrpSpPr>
        <p:cNvPr id="218" name="Shape 218"/>
        <p:cNvGrpSpPr/>
        <p:nvPr/>
      </p:nvGrpSpPr>
      <p:grpSpPr>
        <a:xfrm>
          <a:off x="0" y="0"/>
          <a:ext cx="0" cy="0"/>
          <a:chOff x="0" y="0"/>
          <a:chExt cx="0" cy="0"/>
        </a:xfrm>
      </p:grpSpPr>
      <p:sp>
        <p:nvSpPr>
          <p:cNvPr id="219" name="Google Shape;219;p4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44"/>
          <p:cNvSpPr/>
          <p:nvPr>
            <p:ph idx="2" type="pic"/>
          </p:nvPr>
        </p:nvSpPr>
        <p:spPr>
          <a:xfrm>
            <a:off x="1877176" y="2428875"/>
            <a:ext cx="1066800" cy="1066800"/>
          </a:xfrm>
          <a:prstGeom prst="rect">
            <a:avLst/>
          </a:prstGeom>
          <a:solidFill>
            <a:schemeClr val="lt1"/>
          </a:solidFill>
          <a:ln>
            <a:noFill/>
          </a:ln>
        </p:spPr>
      </p:sp>
      <p:sp>
        <p:nvSpPr>
          <p:cNvPr id="221" name="Google Shape;221;p44"/>
          <p:cNvSpPr/>
          <p:nvPr>
            <p:ph idx="3" type="pic"/>
          </p:nvPr>
        </p:nvSpPr>
        <p:spPr>
          <a:xfrm>
            <a:off x="4226270" y="2428875"/>
            <a:ext cx="1066800" cy="1066800"/>
          </a:xfrm>
          <a:prstGeom prst="rect">
            <a:avLst/>
          </a:prstGeom>
          <a:solidFill>
            <a:schemeClr val="lt1"/>
          </a:solidFill>
          <a:ln>
            <a:noFill/>
          </a:ln>
        </p:spPr>
      </p:sp>
      <p:sp>
        <p:nvSpPr>
          <p:cNvPr id="222" name="Google Shape;222;p44"/>
          <p:cNvSpPr/>
          <p:nvPr>
            <p:ph idx="4" type="pic"/>
          </p:nvPr>
        </p:nvSpPr>
        <p:spPr>
          <a:xfrm>
            <a:off x="6716934" y="2428875"/>
            <a:ext cx="1066800" cy="1066800"/>
          </a:xfrm>
          <a:prstGeom prst="rect">
            <a:avLst/>
          </a:prstGeom>
          <a:solidFill>
            <a:schemeClr val="lt1"/>
          </a:solidFill>
          <a:ln>
            <a:noFill/>
          </a:ln>
        </p:spPr>
      </p:sp>
      <p:sp>
        <p:nvSpPr>
          <p:cNvPr id="223" name="Google Shape;223;p44"/>
          <p:cNvSpPr/>
          <p:nvPr>
            <p:ph idx="5" type="pic"/>
          </p:nvPr>
        </p:nvSpPr>
        <p:spPr>
          <a:xfrm>
            <a:off x="9136814" y="2428875"/>
            <a:ext cx="1066800" cy="1066800"/>
          </a:xfrm>
          <a:prstGeom prst="rect">
            <a:avLst/>
          </a:prstGeom>
          <a:solidFill>
            <a:schemeClr val="lt1"/>
          </a:solidFill>
          <a:ln>
            <a:noFill/>
          </a:ln>
        </p:spPr>
      </p:sp>
      <p:sp>
        <p:nvSpPr>
          <p:cNvPr id="224" name="Google Shape;224;p44"/>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5" name="Google Shape;225;p44"/>
          <p:cNvSpPr txBox="1"/>
          <p:nvPr>
            <p:ph idx="6"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6" name="Google Shape;226;p44"/>
          <p:cNvSpPr txBox="1"/>
          <p:nvPr>
            <p:ph idx="7"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7" name="Google Shape;227;p44"/>
          <p:cNvSpPr txBox="1"/>
          <p:nvPr>
            <p:ph idx="8"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8" name="Google Shape;228;p44"/>
          <p:cNvSpPr txBox="1"/>
          <p:nvPr>
            <p:ph idx="9"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9" name="Google Shape;229;p44"/>
          <p:cNvSpPr txBox="1"/>
          <p:nvPr>
            <p:ph idx="13"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0" name="Google Shape;230;p44"/>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1" name="Google Shape;231;p44"/>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2" name="Google Shape;232;p44"/>
          <p:cNvSpPr/>
          <p:nvPr>
            <p:ph idx="16" type="pic"/>
          </p:nvPr>
        </p:nvSpPr>
        <p:spPr>
          <a:xfrm>
            <a:off x="1877176" y="4287711"/>
            <a:ext cx="1066800" cy="1066800"/>
          </a:xfrm>
          <a:prstGeom prst="rect">
            <a:avLst/>
          </a:prstGeom>
          <a:solidFill>
            <a:schemeClr val="lt1"/>
          </a:solidFill>
          <a:ln>
            <a:noFill/>
          </a:ln>
        </p:spPr>
      </p:sp>
      <p:sp>
        <p:nvSpPr>
          <p:cNvPr id="233" name="Google Shape;233;p44"/>
          <p:cNvSpPr/>
          <p:nvPr>
            <p:ph idx="17" type="pic"/>
          </p:nvPr>
        </p:nvSpPr>
        <p:spPr>
          <a:xfrm>
            <a:off x="4226270" y="4287711"/>
            <a:ext cx="1066800" cy="1066800"/>
          </a:xfrm>
          <a:prstGeom prst="rect">
            <a:avLst/>
          </a:prstGeom>
          <a:solidFill>
            <a:schemeClr val="lt1"/>
          </a:solidFill>
          <a:ln>
            <a:noFill/>
          </a:ln>
        </p:spPr>
      </p:sp>
      <p:sp>
        <p:nvSpPr>
          <p:cNvPr id="234" name="Google Shape;234;p44"/>
          <p:cNvSpPr/>
          <p:nvPr>
            <p:ph idx="18" type="pic"/>
          </p:nvPr>
        </p:nvSpPr>
        <p:spPr>
          <a:xfrm>
            <a:off x="6716934" y="4287711"/>
            <a:ext cx="1066800" cy="1066800"/>
          </a:xfrm>
          <a:prstGeom prst="rect">
            <a:avLst/>
          </a:prstGeom>
          <a:solidFill>
            <a:schemeClr val="lt1"/>
          </a:solidFill>
          <a:ln>
            <a:noFill/>
          </a:ln>
        </p:spPr>
      </p:sp>
      <p:sp>
        <p:nvSpPr>
          <p:cNvPr id="235" name="Google Shape;235;p44"/>
          <p:cNvSpPr/>
          <p:nvPr>
            <p:ph idx="19" type="pic"/>
          </p:nvPr>
        </p:nvSpPr>
        <p:spPr>
          <a:xfrm>
            <a:off x="9136814" y="4287711"/>
            <a:ext cx="1066800" cy="1066800"/>
          </a:xfrm>
          <a:prstGeom prst="rect">
            <a:avLst/>
          </a:prstGeom>
          <a:solidFill>
            <a:schemeClr val="lt1"/>
          </a:solidFill>
          <a:ln>
            <a:noFill/>
          </a:ln>
        </p:spPr>
      </p:sp>
      <p:sp>
        <p:nvSpPr>
          <p:cNvPr id="236" name="Google Shape;236;p44"/>
          <p:cNvSpPr txBox="1"/>
          <p:nvPr>
            <p:ph idx="20"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7" name="Google Shape;237;p44"/>
          <p:cNvSpPr txBox="1"/>
          <p:nvPr>
            <p:ph idx="21"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8" name="Google Shape;238;p44"/>
          <p:cNvSpPr txBox="1"/>
          <p:nvPr>
            <p:ph idx="22"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9" name="Google Shape;239;p44"/>
          <p:cNvSpPr txBox="1"/>
          <p:nvPr>
            <p:ph idx="23"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0" name="Google Shape;240;p44"/>
          <p:cNvSpPr txBox="1"/>
          <p:nvPr>
            <p:ph idx="24"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1" name="Google Shape;241;p44"/>
          <p:cNvSpPr txBox="1"/>
          <p:nvPr>
            <p:ph idx="25"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2" name="Google Shape;242;p44"/>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3" name="Google Shape;243;p44"/>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4" name="Google Shape;24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98989"/>
                </a:solidFill>
                <a:latin typeface="Arial"/>
                <a:ea typeface="Arial"/>
                <a:cs typeface="Arial"/>
                <a:sym typeface="Arial"/>
              </a:defRPr>
            </a:lvl1pPr>
            <a:lvl2pPr indent="0" lvl="1" marL="0" algn="r">
              <a:spcBef>
                <a:spcPts val="0"/>
              </a:spcBef>
              <a:buNone/>
              <a:defRPr b="0" i="0" sz="900" u="none" cap="none" strike="noStrike">
                <a:solidFill>
                  <a:srgbClr val="898989"/>
                </a:solidFill>
                <a:latin typeface="Arial"/>
                <a:ea typeface="Arial"/>
                <a:cs typeface="Arial"/>
                <a:sym typeface="Arial"/>
              </a:defRPr>
            </a:lvl2pPr>
            <a:lvl3pPr indent="0" lvl="2" marL="0" algn="r">
              <a:spcBef>
                <a:spcPts val="0"/>
              </a:spcBef>
              <a:buNone/>
              <a:defRPr b="0" i="0" sz="900" u="none" cap="none" strike="noStrike">
                <a:solidFill>
                  <a:srgbClr val="898989"/>
                </a:solidFill>
                <a:latin typeface="Arial"/>
                <a:ea typeface="Arial"/>
                <a:cs typeface="Arial"/>
                <a:sym typeface="Arial"/>
              </a:defRPr>
            </a:lvl3pPr>
            <a:lvl4pPr indent="0" lvl="3" marL="0" algn="r">
              <a:spcBef>
                <a:spcPts val="0"/>
              </a:spcBef>
              <a:buNone/>
              <a:defRPr b="0" i="0" sz="900" u="none" cap="none" strike="noStrike">
                <a:solidFill>
                  <a:srgbClr val="898989"/>
                </a:solidFill>
                <a:latin typeface="Arial"/>
                <a:ea typeface="Arial"/>
                <a:cs typeface="Arial"/>
                <a:sym typeface="Arial"/>
              </a:defRPr>
            </a:lvl4pPr>
            <a:lvl5pPr indent="0" lvl="4" marL="0" algn="r">
              <a:spcBef>
                <a:spcPts val="0"/>
              </a:spcBef>
              <a:buNone/>
              <a:defRPr b="0" i="0" sz="900" u="none" cap="none" strike="noStrike">
                <a:solidFill>
                  <a:srgbClr val="898989"/>
                </a:solidFill>
                <a:latin typeface="Arial"/>
                <a:ea typeface="Arial"/>
                <a:cs typeface="Arial"/>
                <a:sym typeface="Arial"/>
              </a:defRPr>
            </a:lvl5pPr>
            <a:lvl6pPr indent="0" lvl="5" marL="0" algn="r">
              <a:spcBef>
                <a:spcPts val="0"/>
              </a:spcBef>
              <a:buNone/>
              <a:defRPr b="0" i="0" sz="900" u="none" cap="none" strike="noStrike">
                <a:solidFill>
                  <a:srgbClr val="898989"/>
                </a:solidFill>
                <a:latin typeface="Arial"/>
                <a:ea typeface="Arial"/>
                <a:cs typeface="Arial"/>
                <a:sym typeface="Arial"/>
              </a:defRPr>
            </a:lvl6pPr>
            <a:lvl7pPr indent="0" lvl="6" marL="0" algn="r">
              <a:spcBef>
                <a:spcPts val="0"/>
              </a:spcBef>
              <a:buNone/>
              <a:defRPr b="0" i="0" sz="900" u="none" cap="none" strike="noStrike">
                <a:solidFill>
                  <a:srgbClr val="898989"/>
                </a:solidFill>
                <a:latin typeface="Arial"/>
                <a:ea typeface="Arial"/>
                <a:cs typeface="Arial"/>
                <a:sym typeface="Arial"/>
              </a:defRPr>
            </a:lvl7pPr>
            <a:lvl8pPr indent="0" lvl="7" marL="0" algn="r">
              <a:spcBef>
                <a:spcPts val="0"/>
              </a:spcBef>
              <a:buNone/>
              <a:defRPr b="0" i="0" sz="900" u="none" cap="none" strike="noStrike">
                <a:solidFill>
                  <a:srgbClr val="898989"/>
                </a:solidFill>
                <a:latin typeface="Arial"/>
                <a:ea typeface="Arial"/>
                <a:cs typeface="Arial"/>
                <a:sym typeface="Arial"/>
              </a:defRPr>
            </a:lvl8pPr>
            <a:lvl9pPr indent="0" lvl="8" marL="0" algn="r">
              <a:spcBef>
                <a:spcPts val="0"/>
              </a:spcBef>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47" name="Google Shape;247;p44"/>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248" name="Google Shape;248;p44"/>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bg>
      <p:bgPr>
        <a:solidFill>
          <a:schemeClr val="lt1"/>
        </a:solidFill>
      </p:bgPr>
    </p:bg>
    <p:spTree>
      <p:nvGrpSpPr>
        <p:cNvPr id="249" name="Shape 249"/>
        <p:cNvGrpSpPr/>
        <p:nvPr/>
      </p:nvGrpSpPr>
      <p:grpSpPr>
        <a:xfrm>
          <a:off x="0" y="0"/>
          <a:ext cx="0" cy="0"/>
          <a:chOff x="0" y="0"/>
          <a:chExt cx="0" cy="0"/>
        </a:xfrm>
      </p:grpSpPr>
      <p:sp>
        <p:nvSpPr>
          <p:cNvPr id="250" name="Google Shape;250;p6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61"/>
          <p:cNvSpPr txBox="1"/>
          <p:nvPr>
            <p:ph idx="1" type="body"/>
          </p:nvPr>
        </p:nvSpPr>
        <p:spPr>
          <a:xfrm>
            <a:off x="1075447"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61"/>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3" name="Google Shape;253;p61"/>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4" name="Google Shape;254;p61"/>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61"/>
          <p:cNvSpPr txBox="1"/>
          <p:nvPr>
            <p:ph idx="5" type="body"/>
          </p:nvPr>
        </p:nvSpPr>
        <p:spPr>
          <a:xfrm>
            <a:off x="3805651"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61"/>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 name="Google Shape;257;p61"/>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8" name="Google Shape;258;p61"/>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61"/>
          <p:cNvSpPr txBox="1"/>
          <p:nvPr>
            <p:ph idx="9" type="body"/>
          </p:nvPr>
        </p:nvSpPr>
        <p:spPr>
          <a:xfrm>
            <a:off x="6530117"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61"/>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1" name="Google Shape;261;p61"/>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61"/>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61"/>
          <p:cNvSpPr txBox="1"/>
          <p:nvPr>
            <p:ph idx="16" type="body"/>
          </p:nvPr>
        </p:nvSpPr>
        <p:spPr>
          <a:xfrm>
            <a:off x="9260321" y="2370670"/>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None/>
              <a:defRPr sz="1400"/>
            </a:lvl1pPr>
            <a:lvl2pPr indent="-228600" lvl="1" marL="914400" algn="l">
              <a:lnSpc>
                <a:spcPct val="90000"/>
              </a:lnSpc>
              <a:spcBef>
                <a:spcPts val="500"/>
              </a:spcBef>
              <a:spcAft>
                <a:spcPts val="0"/>
              </a:spcAft>
              <a:buClr>
                <a:srgbClr val="3F3F3F"/>
              </a:buClr>
              <a:buSzPts val="1200"/>
              <a:buNone/>
              <a:defRPr sz="1200"/>
            </a:lvl2pPr>
            <a:lvl3pPr indent="-228600" lvl="2" marL="1371600" algn="l">
              <a:lnSpc>
                <a:spcPct val="90000"/>
              </a:lnSpc>
              <a:spcBef>
                <a:spcPts val="500"/>
              </a:spcBef>
              <a:spcAft>
                <a:spcPts val="0"/>
              </a:spcAft>
              <a:buClr>
                <a:srgbClr val="3F3F3F"/>
              </a:buClr>
              <a:buSzPts val="1100"/>
              <a:buNone/>
              <a:defRPr sz="1100"/>
            </a:lvl3pPr>
            <a:lvl4pPr indent="-228600" lvl="3" marL="1828800" algn="l">
              <a:lnSpc>
                <a:spcPct val="90000"/>
              </a:lnSpc>
              <a:spcBef>
                <a:spcPts val="500"/>
              </a:spcBef>
              <a:spcAft>
                <a:spcPts val="0"/>
              </a:spcAft>
              <a:buClr>
                <a:srgbClr val="3F3F3F"/>
              </a:buClr>
              <a:buSzPts val="1050"/>
              <a:buNone/>
              <a:defRPr sz="1050"/>
            </a:lvl4pPr>
            <a:lvl5pPr indent="-228600" lvl="4" marL="2286000" algn="l">
              <a:lnSpc>
                <a:spcPct val="90000"/>
              </a:lnSpc>
              <a:spcBef>
                <a:spcPts val="500"/>
              </a:spcBef>
              <a:spcAft>
                <a:spcPts val="0"/>
              </a:spcAft>
              <a:buClr>
                <a:srgbClr val="3F3F3F"/>
              </a:buClr>
              <a:buSzPts val="1050"/>
              <a:buNone/>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61"/>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3200"/>
              <a:buNone/>
              <a:defRPr sz="32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 name="Google Shape;265;p61"/>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rgbClr val="3F3F3F"/>
              </a:buClr>
              <a:buSzPts val="1400"/>
              <a:buNone/>
              <a:defRPr sz="14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cxnSp>
        <p:nvCxnSpPr>
          <p:cNvPr id="266" name="Google Shape;266;p61"/>
          <p:cNvCxnSpPr/>
          <p:nvPr/>
        </p:nvCxnSpPr>
        <p:spPr>
          <a:xfrm flipH="1">
            <a:off x="0" y="0"/>
            <a:ext cx="1238250" cy="1328057"/>
          </a:xfrm>
          <a:prstGeom prst="straightConnector1">
            <a:avLst/>
          </a:prstGeom>
          <a:noFill/>
          <a:ln cap="flat" cmpd="sng" w="9525">
            <a:solidFill>
              <a:srgbClr val="E2B08C"/>
            </a:solidFill>
            <a:prstDash val="solid"/>
            <a:miter lim="800000"/>
            <a:headEnd len="sm" w="sm" type="none"/>
            <a:tailEnd len="sm" w="sm" type="none"/>
          </a:ln>
        </p:spPr>
      </p:cxnSp>
      <p:cxnSp>
        <p:nvCxnSpPr>
          <p:cNvPr id="267" name="Google Shape;267;p61"/>
          <p:cNvCxnSpPr/>
          <p:nvPr/>
        </p:nvCxnSpPr>
        <p:spPr>
          <a:xfrm flipH="1">
            <a:off x="0" y="0"/>
            <a:ext cx="3790950" cy="892177"/>
          </a:xfrm>
          <a:prstGeom prst="straightConnector1">
            <a:avLst/>
          </a:prstGeom>
          <a:noFill/>
          <a:ln cap="flat" cmpd="sng" w="9525">
            <a:solidFill>
              <a:srgbClr val="E2B08C"/>
            </a:solidFill>
            <a:prstDash val="solid"/>
            <a:miter lim="800000"/>
            <a:headEnd len="sm" w="sm" type="none"/>
            <a:tailEnd len="sm" w="sm" type="none"/>
          </a:ln>
        </p:spPr>
      </p:cxnSp>
      <p:sp>
        <p:nvSpPr>
          <p:cNvPr id="268" name="Google Shape;268;p61"/>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lvl2pPr>
            <a:lvl3pPr indent="-228600" lvl="2" marL="1371600" algn="l">
              <a:lnSpc>
                <a:spcPct val="100000"/>
              </a:lnSpc>
              <a:spcBef>
                <a:spcPts val="500"/>
              </a:spcBef>
              <a:spcAft>
                <a:spcPts val="0"/>
              </a:spcAft>
              <a:buClr>
                <a:srgbClr val="3F3F3F"/>
              </a:buClr>
              <a:buSzPts val="1400"/>
              <a:buNone/>
              <a:defRPr sz="1400"/>
            </a:lvl3pPr>
            <a:lvl4pPr indent="-228600" lvl="3" marL="1828800" algn="l">
              <a:lnSpc>
                <a:spcPct val="100000"/>
              </a:lnSpc>
              <a:spcBef>
                <a:spcPts val="500"/>
              </a:spcBef>
              <a:spcAft>
                <a:spcPts val="0"/>
              </a:spcAft>
              <a:buClr>
                <a:srgbClr val="3F3F3F"/>
              </a:buClr>
              <a:buSzPts val="1400"/>
              <a:buNone/>
              <a:defRPr sz="1400"/>
            </a:lvl4pPr>
            <a:lvl5pPr indent="-228600" lvl="4" marL="2286000" algn="l">
              <a:lnSpc>
                <a:spcPct val="100000"/>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72" name="Shape 272"/>
        <p:cNvGrpSpPr/>
        <p:nvPr/>
      </p:nvGrpSpPr>
      <p:grpSpPr>
        <a:xfrm>
          <a:off x="0" y="0"/>
          <a:ext cx="0" cy="0"/>
          <a:chOff x="0" y="0"/>
          <a:chExt cx="0" cy="0"/>
        </a:xfrm>
      </p:grpSpPr>
      <p:sp>
        <p:nvSpPr>
          <p:cNvPr id="273" name="Google Shape;273;p62"/>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62"/>
          <p:cNvSpPr txBox="1"/>
          <p:nvPr>
            <p:ph idx="1" type="body"/>
          </p:nvPr>
        </p:nvSpPr>
        <p:spPr>
          <a:xfrm>
            <a:off x="5476875" y="3682546"/>
            <a:ext cx="5111750" cy="152558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275" name="Google Shape;275;p62"/>
          <p:cNvCxnSpPr/>
          <p:nvPr/>
        </p:nvCxnSpPr>
        <p:spPr>
          <a:xfrm rot="10800000">
            <a:off x="0" y="876300"/>
            <a:ext cx="4762500" cy="1628775"/>
          </a:xfrm>
          <a:prstGeom prst="straightConnector1">
            <a:avLst/>
          </a:prstGeom>
          <a:noFill/>
          <a:ln cap="flat" cmpd="sng" w="9525">
            <a:solidFill>
              <a:srgbClr val="E2B08C"/>
            </a:solidFill>
            <a:prstDash val="solid"/>
            <a:miter lim="800000"/>
            <a:headEnd len="sm" w="sm" type="none"/>
            <a:tailEnd len="sm" w="sm" type="none"/>
          </a:ln>
        </p:spPr>
      </p:cxnSp>
      <p:cxnSp>
        <p:nvCxnSpPr>
          <p:cNvPr id="276" name="Google Shape;276;p62"/>
          <p:cNvCxnSpPr/>
          <p:nvPr/>
        </p:nvCxnSpPr>
        <p:spPr>
          <a:xfrm rot="10800000">
            <a:off x="2638425" y="0"/>
            <a:ext cx="2124076" cy="5186363"/>
          </a:xfrm>
          <a:prstGeom prst="straightConnector1">
            <a:avLst/>
          </a:prstGeom>
          <a:noFill/>
          <a:ln cap="flat" cmpd="sng" w="9525">
            <a:solidFill>
              <a:srgbClr val="E2B08C"/>
            </a:solidFill>
            <a:prstDash val="solid"/>
            <a:miter lim="800000"/>
            <a:headEnd len="sm" w="sm" type="none"/>
            <a:tailEnd len="sm" w="sm" type="none"/>
          </a:ln>
        </p:spPr>
      </p:cxnSp>
      <p:sp>
        <p:nvSpPr>
          <p:cNvPr id="277" name="Google Shape;277;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bg>
      <p:bgPr>
        <a:solidFill>
          <a:schemeClr val="accent1"/>
        </a:solidFill>
      </p:bgPr>
    </p:bg>
    <p:spTree>
      <p:nvGrpSpPr>
        <p:cNvPr id="19" name="Shape 19"/>
        <p:cNvGrpSpPr/>
        <p:nvPr/>
      </p:nvGrpSpPr>
      <p:grpSpPr>
        <a:xfrm>
          <a:off x="0" y="0"/>
          <a:ext cx="0" cy="0"/>
          <a:chOff x="0" y="0"/>
          <a:chExt cx="0" cy="0"/>
        </a:xfrm>
      </p:grpSpPr>
      <p:sp>
        <p:nvSpPr>
          <p:cNvPr id="20" name="Google Shape;20;p46"/>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6"/>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22" name="Google Shape;22;p46"/>
          <p:cNvCxnSpPr/>
          <p:nvPr/>
        </p:nvCxnSpPr>
        <p:spPr>
          <a:xfrm>
            <a:off x="9096375" y="1497012"/>
            <a:ext cx="3095625" cy="0"/>
          </a:xfrm>
          <a:prstGeom prst="straightConnector1">
            <a:avLst/>
          </a:prstGeom>
          <a:noFill/>
          <a:ln cap="flat" cmpd="sng" w="9525">
            <a:solidFill>
              <a:srgbClr val="E2B08C"/>
            </a:solidFill>
            <a:prstDash val="solid"/>
            <a:miter lim="800000"/>
            <a:headEnd len="sm" w="sm" type="none"/>
            <a:tailEnd len="sm" w="sm" type="none"/>
          </a:ln>
        </p:spPr>
      </p:cxnSp>
      <p:cxnSp>
        <p:nvCxnSpPr>
          <p:cNvPr id="23" name="Google Shape;23;p46"/>
          <p:cNvCxnSpPr/>
          <p:nvPr/>
        </p:nvCxnSpPr>
        <p:spPr>
          <a:xfrm flipH="1">
            <a:off x="6953250" y="-25401"/>
            <a:ext cx="3790950" cy="6902451"/>
          </a:xfrm>
          <a:prstGeom prst="straightConnector1">
            <a:avLst/>
          </a:prstGeom>
          <a:noFill/>
          <a:ln cap="flat" cmpd="sng" w="9525">
            <a:solidFill>
              <a:srgbClr val="E2B08C"/>
            </a:solidFill>
            <a:prstDash val="solid"/>
            <a:miter lim="800000"/>
            <a:headEnd len="sm" w="sm" type="none"/>
            <a:tailEnd len="sm" w="sm" type="none"/>
          </a:ln>
        </p:spPr>
      </p:cxnSp>
      <p:sp>
        <p:nvSpPr>
          <p:cNvPr id="24" name="Google Shape;2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accent2"/>
        </a:solidFill>
      </p:bgPr>
    </p:bg>
    <p:spTree>
      <p:nvGrpSpPr>
        <p:cNvPr id="286" name="Shape 286"/>
        <p:cNvGrpSpPr/>
        <p:nvPr/>
      </p:nvGrpSpPr>
      <p:grpSpPr>
        <a:xfrm>
          <a:off x="0" y="0"/>
          <a:ext cx="0" cy="0"/>
          <a:chOff x="0" y="0"/>
          <a:chExt cx="0" cy="0"/>
        </a:xfrm>
      </p:grpSpPr>
      <p:sp>
        <p:nvSpPr>
          <p:cNvPr id="287" name="Google Shape;287;p4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45"/>
          <p:cNvSpPr/>
          <p:nvPr>
            <p:ph idx="2" type="pic"/>
          </p:nvPr>
        </p:nvSpPr>
        <p:spPr>
          <a:xfrm>
            <a:off x="1877176" y="2428875"/>
            <a:ext cx="1066800" cy="1066800"/>
          </a:xfrm>
          <a:prstGeom prst="rect">
            <a:avLst/>
          </a:prstGeom>
          <a:solidFill>
            <a:schemeClr val="lt1"/>
          </a:solidFill>
          <a:ln>
            <a:noFill/>
          </a:ln>
        </p:spPr>
      </p:sp>
      <p:sp>
        <p:nvSpPr>
          <p:cNvPr id="289" name="Google Shape;289;p45"/>
          <p:cNvSpPr/>
          <p:nvPr>
            <p:ph idx="3" type="pic"/>
          </p:nvPr>
        </p:nvSpPr>
        <p:spPr>
          <a:xfrm>
            <a:off x="4226270" y="2428875"/>
            <a:ext cx="1066800" cy="1066800"/>
          </a:xfrm>
          <a:prstGeom prst="rect">
            <a:avLst/>
          </a:prstGeom>
          <a:solidFill>
            <a:schemeClr val="lt1"/>
          </a:solidFill>
          <a:ln>
            <a:noFill/>
          </a:ln>
        </p:spPr>
      </p:sp>
      <p:sp>
        <p:nvSpPr>
          <p:cNvPr id="290" name="Google Shape;290;p45"/>
          <p:cNvSpPr/>
          <p:nvPr>
            <p:ph idx="4" type="pic"/>
          </p:nvPr>
        </p:nvSpPr>
        <p:spPr>
          <a:xfrm>
            <a:off x="6716934" y="2428875"/>
            <a:ext cx="1066800" cy="1066800"/>
          </a:xfrm>
          <a:prstGeom prst="rect">
            <a:avLst/>
          </a:prstGeom>
          <a:solidFill>
            <a:schemeClr val="lt1"/>
          </a:solidFill>
          <a:ln>
            <a:noFill/>
          </a:ln>
        </p:spPr>
      </p:sp>
      <p:sp>
        <p:nvSpPr>
          <p:cNvPr id="291" name="Google Shape;291;p45"/>
          <p:cNvSpPr/>
          <p:nvPr>
            <p:ph idx="5" type="pic"/>
          </p:nvPr>
        </p:nvSpPr>
        <p:spPr>
          <a:xfrm>
            <a:off x="9136814" y="2428875"/>
            <a:ext cx="1066800" cy="1066800"/>
          </a:xfrm>
          <a:prstGeom prst="rect">
            <a:avLst/>
          </a:prstGeom>
          <a:solidFill>
            <a:schemeClr val="lt1"/>
          </a:solidFill>
          <a:ln>
            <a:noFill/>
          </a:ln>
        </p:spPr>
      </p:sp>
      <p:sp>
        <p:nvSpPr>
          <p:cNvPr id="292" name="Google Shape;292;p45"/>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3" name="Google Shape;293;p45"/>
          <p:cNvSpPr txBox="1"/>
          <p:nvPr>
            <p:ph idx="6"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4" name="Google Shape;294;p45"/>
          <p:cNvSpPr txBox="1"/>
          <p:nvPr>
            <p:ph idx="7"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5" name="Google Shape;295;p45"/>
          <p:cNvSpPr txBox="1"/>
          <p:nvPr>
            <p:ph idx="8"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6" name="Google Shape;296;p45"/>
          <p:cNvSpPr txBox="1"/>
          <p:nvPr>
            <p:ph idx="9"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7" name="Google Shape;297;p45"/>
          <p:cNvSpPr txBox="1"/>
          <p:nvPr>
            <p:ph idx="13"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8" name="Google Shape;298;p45"/>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9" name="Google Shape;299;p45"/>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0" name="Google Shape;300;p45"/>
          <p:cNvSpPr/>
          <p:nvPr>
            <p:ph idx="16" type="pic"/>
          </p:nvPr>
        </p:nvSpPr>
        <p:spPr>
          <a:xfrm>
            <a:off x="1877176" y="4287711"/>
            <a:ext cx="1066800" cy="1066800"/>
          </a:xfrm>
          <a:prstGeom prst="rect">
            <a:avLst/>
          </a:prstGeom>
          <a:solidFill>
            <a:schemeClr val="lt1"/>
          </a:solidFill>
          <a:ln>
            <a:noFill/>
          </a:ln>
        </p:spPr>
      </p:sp>
      <p:sp>
        <p:nvSpPr>
          <p:cNvPr id="301" name="Google Shape;301;p45"/>
          <p:cNvSpPr/>
          <p:nvPr>
            <p:ph idx="17" type="pic"/>
          </p:nvPr>
        </p:nvSpPr>
        <p:spPr>
          <a:xfrm>
            <a:off x="4226270" y="4287711"/>
            <a:ext cx="1066800" cy="1066800"/>
          </a:xfrm>
          <a:prstGeom prst="rect">
            <a:avLst/>
          </a:prstGeom>
          <a:solidFill>
            <a:schemeClr val="lt1"/>
          </a:solidFill>
          <a:ln>
            <a:noFill/>
          </a:ln>
        </p:spPr>
      </p:sp>
      <p:sp>
        <p:nvSpPr>
          <p:cNvPr id="302" name="Google Shape;302;p45"/>
          <p:cNvSpPr/>
          <p:nvPr>
            <p:ph idx="18" type="pic"/>
          </p:nvPr>
        </p:nvSpPr>
        <p:spPr>
          <a:xfrm>
            <a:off x="6716934" y="4287711"/>
            <a:ext cx="1066800" cy="1066800"/>
          </a:xfrm>
          <a:prstGeom prst="rect">
            <a:avLst/>
          </a:prstGeom>
          <a:solidFill>
            <a:schemeClr val="lt1"/>
          </a:solidFill>
          <a:ln>
            <a:noFill/>
          </a:ln>
        </p:spPr>
      </p:sp>
      <p:sp>
        <p:nvSpPr>
          <p:cNvPr id="303" name="Google Shape;303;p45"/>
          <p:cNvSpPr/>
          <p:nvPr>
            <p:ph idx="19" type="pic"/>
          </p:nvPr>
        </p:nvSpPr>
        <p:spPr>
          <a:xfrm>
            <a:off x="9136814" y="4287711"/>
            <a:ext cx="1066800" cy="1066800"/>
          </a:xfrm>
          <a:prstGeom prst="rect">
            <a:avLst/>
          </a:prstGeom>
          <a:solidFill>
            <a:schemeClr val="lt1"/>
          </a:solidFill>
          <a:ln>
            <a:noFill/>
          </a:ln>
        </p:spPr>
      </p:sp>
      <p:sp>
        <p:nvSpPr>
          <p:cNvPr id="304" name="Google Shape;304;p45"/>
          <p:cNvSpPr txBox="1"/>
          <p:nvPr>
            <p:ph idx="20"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5" name="Google Shape;305;p45"/>
          <p:cNvSpPr txBox="1"/>
          <p:nvPr>
            <p:ph idx="21"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6" name="Google Shape;306;p45"/>
          <p:cNvSpPr txBox="1"/>
          <p:nvPr>
            <p:ph idx="22"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7" name="Google Shape;307;p45"/>
          <p:cNvSpPr txBox="1"/>
          <p:nvPr>
            <p:ph idx="23"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8" name="Google Shape;308;p45"/>
          <p:cNvSpPr txBox="1"/>
          <p:nvPr>
            <p:ph idx="24"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9" name="Google Shape;309;p45"/>
          <p:cNvSpPr txBox="1"/>
          <p:nvPr>
            <p:ph idx="25"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0" name="Google Shape;310;p45"/>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050"/>
              <a:buNone/>
              <a:defRPr sz="105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1" name="Google Shape;311;p45"/>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900"/>
              <a:buNone/>
              <a:defRPr sz="900">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FEFEFE"/>
              </a:buClr>
              <a:buSzPts val="2000"/>
              <a:buNone/>
              <a:defRPr b="1" sz="2000"/>
            </a:lvl2pPr>
            <a:lvl3pPr indent="-228600" lvl="2" marL="1371600" algn="l">
              <a:lnSpc>
                <a:spcPct val="90000"/>
              </a:lnSpc>
              <a:spcBef>
                <a:spcPts val="500"/>
              </a:spcBef>
              <a:spcAft>
                <a:spcPts val="0"/>
              </a:spcAft>
              <a:buClr>
                <a:srgbClr val="FEFEFE"/>
              </a:buClr>
              <a:buSzPts val="1800"/>
              <a:buNone/>
              <a:defRPr b="1" sz="1800"/>
            </a:lvl3pPr>
            <a:lvl4pPr indent="-228600" lvl="3" marL="1828800" algn="l">
              <a:lnSpc>
                <a:spcPct val="90000"/>
              </a:lnSpc>
              <a:spcBef>
                <a:spcPts val="500"/>
              </a:spcBef>
              <a:spcAft>
                <a:spcPts val="0"/>
              </a:spcAft>
              <a:buClr>
                <a:srgbClr val="FEFEFE"/>
              </a:buClr>
              <a:buSzPts val="1600"/>
              <a:buNone/>
              <a:defRPr b="1" sz="1600"/>
            </a:lvl4pPr>
            <a:lvl5pPr indent="-228600" lvl="4" marL="2286000" algn="l">
              <a:lnSpc>
                <a:spcPct val="90000"/>
              </a:lnSpc>
              <a:spcBef>
                <a:spcPts val="500"/>
              </a:spcBef>
              <a:spcAft>
                <a:spcPts val="0"/>
              </a:spcAft>
              <a:buClr>
                <a:srgbClr val="FEFEFE"/>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2" name="Google Shape;31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98989"/>
                </a:solidFill>
                <a:latin typeface="Arial"/>
                <a:ea typeface="Arial"/>
                <a:cs typeface="Arial"/>
                <a:sym typeface="Arial"/>
              </a:defRPr>
            </a:lvl1pPr>
            <a:lvl2pPr indent="0" lvl="1" marL="0" algn="r">
              <a:spcBef>
                <a:spcPts val="0"/>
              </a:spcBef>
              <a:buNone/>
              <a:defRPr b="0" i="0" sz="900" u="none" cap="none" strike="noStrike">
                <a:solidFill>
                  <a:srgbClr val="898989"/>
                </a:solidFill>
                <a:latin typeface="Arial"/>
                <a:ea typeface="Arial"/>
                <a:cs typeface="Arial"/>
                <a:sym typeface="Arial"/>
              </a:defRPr>
            </a:lvl2pPr>
            <a:lvl3pPr indent="0" lvl="2" marL="0" algn="r">
              <a:spcBef>
                <a:spcPts val="0"/>
              </a:spcBef>
              <a:buNone/>
              <a:defRPr b="0" i="0" sz="900" u="none" cap="none" strike="noStrike">
                <a:solidFill>
                  <a:srgbClr val="898989"/>
                </a:solidFill>
                <a:latin typeface="Arial"/>
                <a:ea typeface="Arial"/>
                <a:cs typeface="Arial"/>
                <a:sym typeface="Arial"/>
              </a:defRPr>
            </a:lvl3pPr>
            <a:lvl4pPr indent="0" lvl="3" marL="0" algn="r">
              <a:spcBef>
                <a:spcPts val="0"/>
              </a:spcBef>
              <a:buNone/>
              <a:defRPr b="0" i="0" sz="900" u="none" cap="none" strike="noStrike">
                <a:solidFill>
                  <a:srgbClr val="898989"/>
                </a:solidFill>
                <a:latin typeface="Arial"/>
                <a:ea typeface="Arial"/>
                <a:cs typeface="Arial"/>
                <a:sym typeface="Arial"/>
              </a:defRPr>
            </a:lvl4pPr>
            <a:lvl5pPr indent="0" lvl="4" marL="0" algn="r">
              <a:spcBef>
                <a:spcPts val="0"/>
              </a:spcBef>
              <a:buNone/>
              <a:defRPr b="0" i="0" sz="900" u="none" cap="none" strike="noStrike">
                <a:solidFill>
                  <a:srgbClr val="898989"/>
                </a:solidFill>
                <a:latin typeface="Arial"/>
                <a:ea typeface="Arial"/>
                <a:cs typeface="Arial"/>
                <a:sym typeface="Arial"/>
              </a:defRPr>
            </a:lvl5pPr>
            <a:lvl6pPr indent="0" lvl="5" marL="0" algn="r">
              <a:spcBef>
                <a:spcPts val="0"/>
              </a:spcBef>
              <a:buNone/>
              <a:defRPr b="0" i="0" sz="900" u="none" cap="none" strike="noStrike">
                <a:solidFill>
                  <a:srgbClr val="898989"/>
                </a:solidFill>
                <a:latin typeface="Arial"/>
                <a:ea typeface="Arial"/>
                <a:cs typeface="Arial"/>
                <a:sym typeface="Arial"/>
              </a:defRPr>
            </a:lvl6pPr>
            <a:lvl7pPr indent="0" lvl="6" marL="0" algn="r">
              <a:spcBef>
                <a:spcPts val="0"/>
              </a:spcBef>
              <a:buNone/>
              <a:defRPr b="0" i="0" sz="900" u="none" cap="none" strike="noStrike">
                <a:solidFill>
                  <a:srgbClr val="898989"/>
                </a:solidFill>
                <a:latin typeface="Arial"/>
                <a:ea typeface="Arial"/>
                <a:cs typeface="Arial"/>
                <a:sym typeface="Arial"/>
              </a:defRPr>
            </a:lvl7pPr>
            <a:lvl8pPr indent="0" lvl="7" marL="0" algn="r">
              <a:spcBef>
                <a:spcPts val="0"/>
              </a:spcBef>
              <a:buNone/>
              <a:defRPr b="0" i="0" sz="900" u="none" cap="none" strike="noStrike">
                <a:solidFill>
                  <a:srgbClr val="898989"/>
                </a:solidFill>
                <a:latin typeface="Arial"/>
                <a:ea typeface="Arial"/>
                <a:cs typeface="Arial"/>
                <a:sym typeface="Arial"/>
              </a:defRPr>
            </a:lvl8pPr>
            <a:lvl9pPr indent="0" lvl="8" marL="0" algn="r">
              <a:spcBef>
                <a:spcPts val="0"/>
              </a:spcBef>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15" name="Google Shape;315;p45"/>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316" name="Google Shape;316;p45"/>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27" name="Shape 27"/>
        <p:cNvGrpSpPr/>
        <p:nvPr/>
      </p:nvGrpSpPr>
      <p:grpSpPr>
        <a:xfrm>
          <a:off x="0" y="0"/>
          <a:ext cx="0" cy="0"/>
          <a:chOff x="0" y="0"/>
          <a:chExt cx="0" cy="0"/>
        </a:xfrm>
      </p:grpSpPr>
      <p:sp>
        <p:nvSpPr>
          <p:cNvPr id="28" name="Google Shape;28;p4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 name="Google Shape;30;p47"/>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7"/>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 name="Google Shape;32;p47"/>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7"/>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47"/>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None/>
              <a:defRPr sz="1400">
                <a:solidFill>
                  <a:srgbClr val="3F3F3F"/>
                </a:solidFill>
              </a:defRPr>
            </a:lvl1pPr>
            <a:lvl2pPr indent="-228600" lvl="1" marL="914400" algn="l">
              <a:lnSpc>
                <a:spcPct val="100000"/>
              </a:lnSpc>
              <a:spcBef>
                <a:spcPts val="500"/>
              </a:spcBef>
              <a:spcAft>
                <a:spcPts val="0"/>
              </a:spcAft>
              <a:buClr>
                <a:srgbClr val="3F3F3F"/>
              </a:buClr>
              <a:buSzPts val="1400"/>
              <a:buNone/>
              <a:defRPr sz="1400">
                <a:solidFill>
                  <a:srgbClr val="3F3F3F"/>
                </a:solidFill>
              </a:defRPr>
            </a:lvl2pPr>
            <a:lvl3pPr indent="-228600" lvl="2" marL="1371600" algn="l">
              <a:lnSpc>
                <a:spcPct val="100000"/>
              </a:lnSpc>
              <a:spcBef>
                <a:spcPts val="500"/>
              </a:spcBef>
              <a:spcAft>
                <a:spcPts val="0"/>
              </a:spcAft>
              <a:buClr>
                <a:srgbClr val="3F3F3F"/>
              </a:buClr>
              <a:buSzPts val="1400"/>
              <a:buNone/>
              <a:defRPr sz="1400">
                <a:solidFill>
                  <a:srgbClr val="3F3F3F"/>
                </a:solidFill>
              </a:defRPr>
            </a:lvl3pPr>
            <a:lvl4pPr indent="-228600" lvl="3" marL="1828800" algn="l">
              <a:lnSpc>
                <a:spcPct val="100000"/>
              </a:lnSpc>
              <a:spcBef>
                <a:spcPts val="500"/>
              </a:spcBef>
              <a:spcAft>
                <a:spcPts val="0"/>
              </a:spcAft>
              <a:buClr>
                <a:srgbClr val="3F3F3F"/>
              </a:buClr>
              <a:buSzPts val="1400"/>
              <a:buNone/>
              <a:defRPr sz="1400">
                <a:solidFill>
                  <a:srgbClr val="3F3F3F"/>
                </a:solidFill>
              </a:defRPr>
            </a:lvl4pPr>
            <a:lvl5pPr indent="-228600" lvl="4" marL="2286000" algn="l">
              <a:lnSpc>
                <a:spcPct val="100000"/>
              </a:lnSpc>
              <a:spcBef>
                <a:spcPts val="500"/>
              </a:spcBef>
              <a:spcAft>
                <a:spcPts val="0"/>
              </a:spcAft>
              <a:buClr>
                <a:srgbClr val="3F3F3F"/>
              </a:buClr>
              <a:buSzPts val="1400"/>
              <a:buNone/>
              <a:defRPr sz="14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8" name="Google Shape;38;p47"/>
          <p:cNvCxnSpPr/>
          <p:nvPr/>
        </p:nvCxnSpPr>
        <p:spPr>
          <a:xfrm flipH="1">
            <a:off x="0" y="0"/>
            <a:ext cx="1238250" cy="3105150"/>
          </a:xfrm>
          <a:prstGeom prst="straightConnector1">
            <a:avLst/>
          </a:prstGeom>
          <a:noFill/>
          <a:ln cap="flat" cmpd="sng" w="9525">
            <a:solidFill>
              <a:srgbClr val="E2B08C"/>
            </a:solidFill>
            <a:prstDash val="solid"/>
            <a:miter lim="800000"/>
            <a:headEnd len="sm" w="sm" type="none"/>
            <a:tailEnd len="sm" w="sm" type="none"/>
          </a:ln>
        </p:spPr>
      </p:cxnSp>
      <p:cxnSp>
        <p:nvCxnSpPr>
          <p:cNvPr id="39" name="Google Shape;39;p47"/>
          <p:cNvCxnSpPr/>
          <p:nvPr/>
        </p:nvCxnSpPr>
        <p:spPr>
          <a:xfrm flipH="1">
            <a:off x="0" y="0"/>
            <a:ext cx="2238376" cy="2476500"/>
          </a:xfrm>
          <a:prstGeom prst="straightConnector1">
            <a:avLst/>
          </a:prstGeom>
          <a:noFill/>
          <a:ln cap="flat" cmpd="sng" w="9525">
            <a:solidFill>
              <a:srgbClr val="E2B08C"/>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0" name="Shape 40"/>
        <p:cNvGrpSpPr/>
        <p:nvPr/>
      </p:nvGrpSpPr>
      <p:grpSpPr>
        <a:xfrm>
          <a:off x="0" y="0"/>
          <a:ext cx="0" cy="0"/>
          <a:chOff x="0" y="0"/>
          <a:chExt cx="0" cy="0"/>
        </a:xfrm>
      </p:grpSpPr>
      <p:pic>
        <p:nvPicPr>
          <p:cNvPr id="41" name="Google Shape;41;p48"/>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42" name="Google Shape;42;p48"/>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3" name="Google Shape;43;p48"/>
          <p:cNvCxnSpPr/>
          <p:nvPr/>
        </p:nvCxnSpPr>
        <p:spPr>
          <a:xfrm flipH="1" rot="10800000">
            <a:off x="2209800" y="0"/>
            <a:ext cx="2438400" cy="6858000"/>
          </a:xfrm>
          <a:prstGeom prst="straightConnector1">
            <a:avLst/>
          </a:prstGeom>
          <a:noFill/>
          <a:ln cap="flat" cmpd="sng" w="9525">
            <a:solidFill>
              <a:srgbClr val="E2B08C"/>
            </a:solidFill>
            <a:prstDash val="solid"/>
            <a:miter lim="800000"/>
            <a:headEnd len="sm" w="sm" type="none"/>
            <a:tailEnd len="sm" w="sm" type="none"/>
          </a:ln>
        </p:spPr>
      </p:cxnSp>
      <p:sp>
        <p:nvSpPr>
          <p:cNvPr id="44" name="Google Shape;44;p48"/>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8"/>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8"/>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8"/>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8"/>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8"/>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8"/>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8"/>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53" name="Shape 53"/>
        <p:cNvGrpSpPr/>
        <p:nvPr/>
      </p:nvGrpSpPr>
      <p:grpSpPr>
        <a:xfrm>
          <a:off x="0" y="0"/>
          <a:ext cx="0" cy="0"/>
          <a:chOff x="0" y="0"/>
          <a:chExt cx="0" cy="0"/>
        </a:xfrm>
      </p:grpSpPr>
      <p:sp>
        <p:nvSpPr>
          <p:cNvPr id="54" name="Google Shape;54;p49"/>
          <p:cNvSpPr/>
          <p:nvPr>
            <p:ph idx="2" type="dgm"/>
          </p:nvPr>
        </p:nvSpPr>
        <p:spPr>
          <a:xfrm>
            <a:off x="838200" y="2136776"/>
            <a:ext cx="10515600" cy="369764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Arial"/>
                <a:ea typeface="Arial"/>
                <a:cs typeface="Arial"/>
                <a:sym typeface="Arial"/>
              </a:defRPr>
            </a:lvl2pPr>
            <a:lvl3pPr lvl="2"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Arial"/>
                <a:ea typeface="Arial"/>
                <a:cs typeface="Arial"/>
                <a:sym typeface="Arial"/>
              </a:defRPr>
            </a:lvl3pPr>
            <a:lvl4pPr lvl="3"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4pPr>
            <a:lvl5pPr lvl="4"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58" name="Google Shape;58;p49"/>
          <p:cNvCxnSpPr/>
          <p:nvPr/>
        </p:nvCxnSpPr>
        <p:spPr>
          <a:xfrm flipH="1" rot="10800000">
            <a:off x="0" y="0"/>
            <a:ext cx="2590800" cy="762000"/>
          </a:xfrm>
          <a:prstGeom prst="straightConnector1">
            <a:avLst/>
          </a:prstGeom>
          <a:noFill/>
          <a:ln cap="flat" cmpd="sng" w="9525">
            <a:solidFill>
              <a:srgbClr val="E2B08C"/>
            </a:solidFill>
            <a:prstDash val="solid"/>
            <a:miter lim="800000"/>
            <a:headEnd len="sm" w="sm" type="none"/>
            <a:tailEnd len="sm" w="sm" type="none"/>
          </a:ln>
        </p:spPr>
      </p:cxnSp>
      <p:cxnSp>
        <p:nvCxnSpPr>
          <p:cNvPr id="59" name="Google Shape;59;p49"/>
          <p:cNvCxnSpPr/>
          <p:nvPr/>
        </p:nvCxnSpPr>
        <p:spPr>
          <a:xfrm flipH="1">
            <a:off x="0" y="0"/>
            <a:ext cx="704850" cy="1027906"/>
          </a:xfrm>
          <a:prstGeom prst="straightConnector1">
            <a:avLst/>
          </a:prstGeom>
          <a:noFill/>
          <a:ln cap="flat" cmpd="sng" w="9525">
            <a:solidFill>
              <a:srgbClr val="E2B08C"/>
            </a:solidFill>
            <a:prstDash val="solid"/>
            <a:miter lim="800000"/>
            <a:headEnd len="sm" w="sm" type="none"/>
            <a:tailEnd len="sm" w="sm" type="none"/>
          </a:ln>
        </p:spPr>
      </p:cxnSp>
      <p:sp>
        <p:nvSpPr>
          <p:cNvPr id="60" name="Google Shape;60;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accent2"/>
        </a:solidFill>
      </p:bgPr>
    </p:bg>
    <p:spTree>
      <p:nvGrpSpPr>
        <p:cNvPr id="61" name="Shape 61"/>
        <p:cNvGrpSpPr/>
        <p:nvPr/>
      </p:nvGrpSpPr>
      <p:grpSpPr>
        <a:xfrm>
          <a:off x="0" y="0"/>
          <a:ext cx="0" cy="0"/>
          <a:chOff x="0" y="0"/>
          <a:chExt cx="0" cy="0"/>
        </a:xfrm>
      </p:grpSpPr>
      <p:sp>
        <p:nvSpPr>
          <p:cNvPr id="62" name="Google Shape;62;p50"/>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3F3F3F"/>
              </a:buClr>
              <a:buSzPts val="3600"/>
              <a:buFont typeface="Arial"/>
              <a:buNone/>
              <a:defRPr sz="36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50"/>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64" name="Shape 64"/>
        <p:cNvGrpSpPr/>
        <p:nvPr/>
      </p:nvGrpSpPr>
      <p:grpSpPr>
        <a:xfrm>
          <a:off x="0" y="0"/>
          <a:ext cx="0" cy="0"/>
          <a:chOff x="0" y="0"/>
          <a:chExt cx="0" cy="0"/>
        </a:xfrm>
      </p:grpSpPr>
      <p:pic>
        <p:nvPicPr>
          <p:cNvPr id="65" name="Google Shape;65;p51"/>
          <p:cNvPicPr preferRelativeResize="0"/>
          <p:nvPr/>
        </p:nvPicPr>
        <p:blipFill rotWithShape="1">
          <a:blip r:embed="rId2">
            <a:alphaModFix/>
          </a:blip>
          <a:srcRect b="23070" l="0" r="41824" t="18301"/>
          <a:stretch/>
        </p:blipFill>
        <p:spPr>
          <a:xfrm flipH="1">
            <a:off x="0" y="0"/>
            <a:ext cx="5441888" cy="6858000"/>
          </a:xfrm>
          <a:custGeom>
            <a:rect b="b" l="l" r="r" t="t"/>
            <a:pathLst>
              <a:path extrusionOk="0" h="6858000" w="5441888">
                <a:moveTo>
                  <a:pt x="5441888" y="0"/>
                </a:moveTo>
                <a:lnTo>
                  <a:pt x="0" y="0"/>
                </a:lnTo>
                <a:lnTo>
                  <a:pt x="0" y="6858000"/>
                </a:lnTo>
                <a:lnTo>
                  <a:pt x="5441888" y="6858000"/>
                </a:lnTo>
                <a:close/>
              </a:path>
            </a:pathLst>
          </a:custGeom>
          <a:noFill/>
          <a:ln>
            <a:noFill/>
          </a:ln>
        </p:spPr>
      </p:pic>
      <p:sp>
        <p:nvSpPr>
          <p:cNvPr id="66" name="Google Shape;66;p51"/>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3F3F3F"/>
              </a:buClr>
              <a:buSzPts val="2800"/>
              <a:buFont typeface="Arial"/>
              <a:buNone/>
              <a:defRPr sz="2800" cap="none">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1"/>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1"/>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51"/>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1"/>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1"/>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000"/>
              <a:buNone/>
              <a:defRPr sz="2000" cap="none">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51"/>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bg>
      <p:bgPr>
        <a:solidFill>
          <a:schemeClr val="accent2"/>
        </a:solidFill>
      </p:bgPr>
    </p:bg>
    <p:spTree>
      <p:nvGrpSpPr>
        <p:cNvPr id="76" name="Shape 76"/>
        <p:cNvGrpSpPr/>
        <p:nvPr/>
      </p:nvGrpSpPr>
      <p:grpSpPr>
        <a:xfrm>
          <a:off x="0" y="0"/>
          <a:ext cx="0" cy="0"/>
          <a:chOff x="0" y="0"/>
          <a:chExt cx="0" cy="0"/>
        </a:xfrm>
      </p:grpSpPr>
      <p:sp>
        <p:nvSpPr>
          <p:cNvPr id="77" name="Google Shape;77;p5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Arial"/>
              <a:buNone/>
              <a:defRPr sz="28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2"/>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2"/>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2"/>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2"/>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2"/>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2"/>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2"/>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000"/>
              <a:buNone/>
              <a:defRPr sz="20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2"/>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9" name="Google Shape;89;p52"/>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90" name="Google Shape;90;p52"/>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pic>
        <p:nvPicPr>
          <p:cNvPr id="91" name="Google Shape;91;p52"/>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92" name="Google Shape;92;p52"/>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2"/>
        </a:solidFill>
      </p:bgPr>
    </p:bg>
    <p:spTree>
      <p:nvGrpSpPr>
        <p:cNvPr id="93" name="Shape 93"/>
        <p:cNvGrpSpPr/>
        <p:nvPr/>
      </p:nvGrpSpPr>
      <p:grpSpPr>
        <a:xfrm>
          <a:off x="0" y="0"/>
          <a:ext cx="0" cy="0"/>
          <a:chOff x="0" y="0"/>
          <a:chExt cx="0" cy="0"/>
        </a:xfrm>
      </p:grpSpPr>
      <p:sp>
        <p:nvSpPr>
          <p:cNvPr id="94" name="Google Shape;94;p53"/>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3200"/>
              <a:buFont typeface="Arial"/>
              <a:buNone/>
              <a:defRPr sz="32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3"/>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rgbClr val="3F3F3F"/>
              </a:buClr>
              <a:buSzPts val="1400"/>
              <a:buNone/>
              <a:defRPr sz="14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6" name="Google Shape;96;p53"/>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97" name="Google Shape;97;p53"/>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3"/>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3"/>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Arial"/>
                <a:ea typeface="Arial"/>
                <a:cs typeface="Arial"/>
                <a:sym typeface="Arial"/>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Arial"/>
                <a:ea typeface="Arial"/>
                <a:cs typeface="Arial"/>
                <a:sym typeface="Arial"/>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400"/>
              <a:buFont typeface="Arial"/>
              <a:buNone/>
              <a:defRPr b="0" i="0" sz="44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2" name="Google Shape;282;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FEFEFE"/>
              </a:buClr>
              <a:buSzPts val="2800"/>
              <a:buFont typeface="Arial"/>
              <a:buChar char="•"/>
              <a:defRPr b="0" i="0" sz="2800" u="none" cap="none" strike="noStrike">
                <a:solidFill>
                  <a:srgbClr val="FEFEFE"/>
                </a:solidFill>
                <a:latin typeface="Arial"/>
                <a:ea typeface="Arial"/>
                <a:cs typeface="Arial"/>
                <a:sym typeface="Arial"/>
              </a:defRPr>
            </a:lvl1pPr>
            <a:lvl2pPr indent="-381000" lvl="1" marL="914400" marR="0" rtl="0" algn="l">
              <a:lnSpc>
                <a:spcPct val="90000"/>
              </a:lnSpc>
              <a:spcBef>
                <a:spcPts val="500"/>
              </a:spcBef>
              <a:spcAft>
                <a:spcPts val="0"/>
              </a:spcAft>
              <a:buClr>
                <a:srgbClr val="FEFEFE"/>
              </a:buClr>
              <a:buSzPts val="2400"/>
              <a:buFont typeface="Arial"/>
              <a:buChar char="•"/>
              <a:defRPr b="0" i="0" sz="2400" u="none" cap="none" strike="noStrike">
                <a:solidFill>
                  <a:srgbClr val="FEFEFE"/>
                </a:solidFill>
                <a:latin typeface="Arial"/>
                <a:ea typeface="Arial"/>
                <a:cs typeface="Arial"/>
                <a:sym typeface="Arial"/>
              </a:defRPr>
            </a:lvl2pPr>
            <a:lvl3pPr indent="-355600" lvl="2" marL="1371600" marR="0" rtl="0" algn="l">
              <a:lnSpc>
                <a:spcPct val="90000"/>
              </a:lnSpc>
              <a:spcBef>
                <a:spcPts val="500"/>
              </a:spcBef>
              <a:spcAft>
                <a:spcPts val="0"/>
              </a:spcAft>
              <a:buClr>
                <a:srgbClr val="FEFEFE"/>
              </a:buClr>
              <a:buSzPts val="2000"/>
              <a:buFont typeface="Arial"/>
              <a:buChar char="•"/>
              <a:defRPr b="0" i="0" sz="2000" u="none" cap="none" strike="noStrike">
                <a:solidFill>
                  <a:srgbClr val="FEFEFE"/>
                </a:solidFill>
                <a:latin typeface="Arial"/>
                <a:ea typeface="Arial"/>
                <a:cs typeface="Arial"/>
                <a:sym typeface="Arial"/>
              </a:defRPr>
            </a:lvl3pPr>
            <a:lvl4pPr indent="-342900" lvl="3" marL="1828800" marR="0" rtl="0" algn="l">
              <a:lnSpc>
                <a:spcPct val="90000"/>
              </a:lnSpc>
              <a:spcBef>
                <a:spcPts val="500"/>
              </a:spcBef>
              <a:spcAft>
                <a:spcPts val="0"/>
              </a:spcAft>
              <a:buClr>
                <a:srgbClr val="FEFEFE"/>
              </a:buClr>
              <a:buSzPts val="1800"/>
              <a:buFont typeface="Arial"/>
              <a:buChar char="•"/>
              <a:defRPr b="0" i="0" sz="1800" u="none" cap="none" strike="noStrike">
                <a:solidFill>
                  <a:srgbClr val="FEFEFE"/>
                </a:solidFill>
                <a:latin typeface="Arial"/>
                <a:ea typeface="Arial"/>
                <a:cs typeface="Arial"/>
                <a:sym typeface="Arial"/>
              </a:defRPr>
            </a:lvl4pPr>
            <a:lvl5pPr indent="-342900" lvl="4" marL="2286000" marR="0" rtl="0" algn="l">
              <a:lnSpc>
                <a:spcPct val="90000"/>
              </a:lnSpc>
              <a:spcBef>
                <a:spcPts val="500"/>
              </a:spcBef>
              <a:spcAft>
                <a:spcPts val="0"/>
              </a:spcAft>
              <a:buClr>
                <a:srgbClr val="FEFEFE"/>
              </a:buClr>
              <a:buSzPts val="1800"/>
              <a:buFont typeface="Arial"/>
              <a:buChar char="•"/>
              <a:defRPr b="0" i="0" sz="1800" u="none" cap="none" strike="noStrike">
                <a:solidFill>
                  <a:srgbClr val="FEFEFE"/>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3" name="Google Shape;28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84" name="Google Shape;28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85" name="Google Shape;28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businessinsider.com/ethereum-nft-meme-art-nyan-cat-sells-for-300-eth-2021-2" TargetMode="External"/><Relationship Id="rId4" Type="http://schemas.openxmlformats.org/officeDocument/2006/relationships/hyperlink" Target="https://www.theverge.com/2021/3/11/22325054/beeple-christies-nft-sale-cost-everydays-69-million" TargetMode="External"/><Relationship Id="rId5" Type="http://schemas.openxmlformats.org/officeDocument/2006/relationships/image" Target="../media/image23.jpg"/><Relationship Id="rId6"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a:t>IMPLEMENTATION OF BLOCKCHAIN</a:t>
            </a:r>
            <a:endParaRPr/>
          </a:p>
        </p:txBody>
      </p:sp>
      <p:sp>
        <p:nvSpPr>
          <p:cNvPr id="322" name="Google Shape;322;p1"/>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600"/>
              <a:buNone/>
            </a:pPr>
            <a:r>
              <a:rPr lang="en-US"/>
              <a:t>By Group - 08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10" name="Shape 410"/>
        <p:cNvGrpSpPr/>
        <p:nvPr/>
      </p:nvGrpSpPr>
      <p:grpSpPr>
        <a:xfrm>
          <a:off x="0" y="0"/>
          <a:ext cx="0" cy="0"/>
          <a:chOff x="0" y="0"/>
          <a:chExt cx="0" cy="0"/>
        </a:xfrm>
      </p:grpSpPr>
      <p:sp>
        <p:nvSpPr>
          <p:cNvPr id="411" name="Google Shape;411;p10"/>
          <p:cNvSpPr txBox="1"/>
          <p:nvPr>
            <p:ph type="title"/>
          </p:nvPr>
        </p:nvSpPr>
        <p:spPr>
          <a:xfrm>
            <a:off x="838200" y="365125"/>
            <a:ext cx="10515600" cy="6281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WHY BLOCKCHAIN? (SECURITY)</a:t>
            </a:r>
            <a:endParaRPr/>
          </a:p>
        </p:txBody>
      </p:sp>
      <p:sp>
        <p:nvSpPr>
          <p:cNvPr id="412" name="Google Shape;4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13" name="Google Shape;4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Security Purpose</a:t>
            </a:r>
            <a:endParaRPr/>
          </a:p>
        </p:txBody>
      </p:sp>
      <p:sp>
        <p:nvSpPr>
          <p:cNvPr id="414" name="Google Shape;4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5" name="Google Shape;415;p10"/>
          <p:cNvPicPr preferRelativeResize="0"/>
          <p:nvPr/>
        </p:nvPicPr>
        <p:blipFill rotWithShape="1">
          <a:blip r:embed="rId3">
            <a:alphaModFix/>
          </a:blip>
          <a:srcRect b="0" l="0" r="0" t="0"/>
          <a:stretch/>
        </p:blipFill>
        <p:spPr>
          <a:xfrm>
            <a:off x="838202" y="1344553"/>
            <a:ext cx="4931829" cy="2225337"/>
          </a:xfrm>
          <a:prstGeom prst="rect">
            <a:avLst/>
          </a:prstGeom>
          <a:noFill/>
          <a:ln>
            <a:noFill/>
          </a:ln>
        </p:spPr>
      </p:pic>
      <p:pic>
        <p:nvPicPr>
          <p:cNvPr id="416" name="Google Shape;416;p10"/>
          <p:cNvPicPr preferRelativeResize="0"/>
          <p:nvPr/>
        </p:nvPicPr>
        <p:blipFill rotWithShape="1">
          <a:blip r:embed="rId4">
            <a:alphaModFix/>
          </a:blip>
          <a:srcRect b="0" l="0" r="0" t="0"/>
          <a:stretch/>
        </p:blipFill>
        <p:spPr>
          <a:xfrm>
            <a:off x="6421970" y="1358431"/>
            <a:ext cx="4931830" cy="2211459"/>
          </a:xfrm>
          <a:prstGeom prst="rect">
            <a:avLst/>
          </a:prstGeom>
          <a:noFill/>
          <a:ln>
            <a:noFill/>
          </a:ln>
        </p:spPr>
      </p:pic>
      <p:pic>
        <p:nvPicPr>
          <p:cNvPr id="417" name="Google Shape;417;p10"/>
          <p:cNvPicPr preferRelativeResize="0"/>
          <p:nvPr/>
        </p:nvPicPr>
        <p:blipFill rotWithShape="1">
          <a:blip r:embed="rId5">
            <a:alphaModFix/>
          </a:blip>
          <a:srcRect b="0" l="0" r="0" t="0"/>
          <a:stretch/>
        </p:blipFill>
        <p:spPr>
          <a:xfrm>
            <a:off x="6421970" y="4092708"/>
            <a:ext cx="4931830" cy="2263642"/>
          </a:xfrm>
          <a:prstGeom prst="rect">
            <a:avLst/>
          </a:prstGeom>
          <a:noFill/>
          <a:ln>
            <a:noFill/>
          </a:ln>
        </p:spPr>
      </p:pic>
      <p:sp>
        <p:nvSpPr>
          <p:cNvPr id="418" name="Google Shape;418;p10"/>
          <p:cNvSpPr/>
          <p:nvPr/>
        </p:nvSpPr>
        <p:spPr>
          <a:xfrm>
            <a:off x="5770031" y="2226365"/>
            <a:ext cx="651939" cy="365125"/>
          </a:xfrm>
          <a:prstGeom prst="rightArrow">
            <a:avLst>
              <a:gd fmla="val 50000" name="adj1"/>
              <a:gd fmla="val 50000" name="adj2"/>
            </a:avLst>
          </a:prstGeom>
          <a:solidFill>
            <a:schemeClr val="accent1"/>
          </a:solidFill>
          <a:ln cap="flat" cmpd="sng" w="12700">
            <a:solidFill>
              <a:srgbClr val="B7B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9" name="Google Shape;419;p10"/>
          <p:cNvSpPr/>
          <p:nvPr/>
        </p:nvSpPr>
        <p:spPr>
          <a:xfrm>
            <a:off x="8610600" y="3569890"/>
            <a:ext cx="347870" cy="522818"/>
          </a:xfrm>
          <a:prstGeom prst="downArrow">
            <a:avLst>
              <a:gd fmla="val 50000" name="adj1"/>
              <a:gd fmla="val 50000" name="adj2"/>
            </a:avLst>
          </a:prstGeom>
          <a:solidFill>
            <a:schemeClr val="accent1"/>
          </a:solidFill>
          <a:ln cap="flat" cmpd="sng" w="12700">
            <a:solidFill>
              <a:srgbClr val="B7B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23" name="Shape 423"/>
        <p:cNvGrpSpPr/>
        <p:nvPr/>
      </p:nvGrpSpPr>
      <p:grpSpPr>
        <a:xfrm>
          <a:off x="0" y="0"/>
          <a:ext cx="0" cy="0"/>
          <a:chOff x="0" y="0"/>
          <a:chExt cx="0" cy="0"/>
        </a:xfrm>
      </p:grpSpPr>
      <p:sp>
        <p:nvSpPr>
          <p:cNvPr id="424" name="Google Shape;424;p11"/>
          <p:cNvSpPr txBox="1"/>
          <p:nvPr>
            <p:ph type="title"/>
          </p:nvPr>
        </p:nvSpPr>
        <p:spPr>
          <a:xfrm>
            <a:off x="838200" y="365125"/>
            <a:ext cx="10515600" cy="6281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WHY BLOCKCHAIN? (PRIVACY)</a:t>
            </a:r>
            <a:endParaRPr/>
          </a:p>
        </p:txBody>
      </p:sp>
      <p:sp>
        <p:nvSpPr>
          <p:cNvPr id="425" name="Google Shape;42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26" name="Google Shape;42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Privacy Purpose</a:t>
            </a:r>
            <a:endParaRPr/>
          </a:p>
        </p:txBody>
      </p:sp>
      <p:sp>
        <p:nvSpPr>
          <p:cNvPr id="427" name="Google Shape;42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8" name="Google Shape;428;p11"/>
          <p:cNvPicPr preferRelativeResize="0"/>
          <p:nvPr/>
        </p:nvPicPr>
        <p:blipFill rotWithShape="1">
          <a:blip r:embed="rId3">
            <a:alphaModFix/>
          </a:blip>
          <a:srcRect b="0" l="0" r="0" t="0"/>
          <a:stretch/>
        </p:blipFill>
        <p:spPr>
          <a:xfrm>
            <a:off x="6056249" y="4307043"/>
            <a:ext cx="5975145" cy="1871100"/>
          </a:xfrm>
          <a:prstGeom prst="rect">
            <a:avLst/>
          </a:prstGeom>
          <a:noFill/>
          <a:ln>
            <a:noFill/>
          </a:ln>
        </p:spPr>
      </p:pic>
      <p:pic>
        <p:nvPicPr>
          <p:cNvPr id="429" name="Google Shape;429;p11"/>
          <p:cNvPicPr preferRelativeResize="0"/>
          <p:nvPr/>
        </p:nvPicPr>
        <p:blipFill rotWithShape="1">
          <a:blip r:embed="rId4">
            <a:alphaModFix/>
          </a:blip>
          <a:srcRect b="0" l="0" r="0" t="0"/>
          <a:stretch/>
        </p:blipFill>
        <p:spPr>
          <a:xfrm>
            <a:off x="8842911" y="1169676"/>
            <a:ext cx="2278577" cy="3048264"/>
          </a:xfrm>
          <a:prstGeom prst="rect">
            <a:avLst/>
          </a:prstGeom>
          <a:noFill/>
          <a:ln>
            <a:noFill/>
          </a:ln>
        </p:spPr>
      </p:pic>
      <p:pic>
        <p:nvPicPr>
          <p:cNvPr id="430" name="Google Shape;430;p11"/>
          <p:cNvPicPr preferRelativeResize="0"/>
          <p:nvPr/>
        </p:nvPicPr>
        <p:blipFill rotWithShape="1">
          <a:blip r:embed="rId5">
            <a:alphaModFix/>
          </a:blip>
          <a:srcRect b="0" l="0" r="0" t="0"/>
          <a:stretch/>
        </p:blipFill>
        <p:spPr>
          <a:xfrm>
            <a:off x="160606" y="1136586"/>
            <a:ext cx="6667500" cy="2181225"/>
          </a:xfrm>
          <a:prstGeom prst="rect">
            <a:avLst/>
          </a:prstGeom>
          <a:noFill/>
          <a:ln>
            <a:noFill/>
          </a:ln>
        </p:spPr>
      </p:pic>
      <p:pic>
        <p:nvPicPr>
          <p:cNvPr id="431" name="Google Shape;431;p11"/>
          <p:cNvPicPr preferRelativeResize="0"/>
          <p:nvPr/>
        </p:nvPicPr>
        <p:blipFill rotWithShape="1">
          <a:blip r:embed="rId6">
            <a:alphaModFix/>
          </a:blip>
          <a:srcRect b="0" l="0" r="0" t="0"/>
          <a:stretch/>
        </p:blipFill>
        <p:spPr>
          <a:xfrm>
            <a:off x="160606" y="4283835"/>
            <a:ext cx="5343549" cy="1917516"/>
          </a:xfrm>
          <a:prstGeom prst="rect">
            <a:avLst/>
          </a:prstGeom>
          <a:noFill/>
          <a:ln>
            <a:noFill/>
          </a:ln>
        </p:spPr>
      </p:pic>
      <p:sp>
        <p:nvSpPr>
          <p:cNvPr id="432" name="Google Shape;432;p11"/>
          <p:cNvSpPr txBox="1"/>
          <p:nvPr/>
        </p:nvSpPr>
        <p:spPr>
          <a:xfrm>
            <a:off x="3551068" y="3677399"/>
            <a:ext cx="57083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***No information about user will be revealed.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2"/>
          <p:cNvSpPr txBox="1"/>
          <p:nvPr>
            <p:ph type="ctrTitle"/>
          </p:nvPr>
        </p:nvSpPr>
        <p:spPr>
          <a:xfrm>
            <a:off x="6723529" y="2571235"/>
            <a:ext cx="4447391"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sz="3600"/>
              <a:t>BLOCKCHAIN IMPLEMENTATION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3"/>
          <p:cNvSpPr txBox="1"/>
          <p:nvPr>
            <p:ph type="title"/>
          </p:nvPr>
        </p:nvSpPr>
        <p:spPr>
          <a:xfrm>
            <a:off x="5402845" y="848138"/>
            <a:ext cx="6272320" cy="11509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Font typeface="Arial"/>
              <a:buNone/>
            </a:pPr>
            <a:r>
              <a:rPr lang="en-US"/>
              <a:t>BLOCKCHAIN IMPLEMENTATION</a:t>
            </a:r>
            <a:endParaRPr/>
          </a:p>
        </p:txBody>
      </p:sp>
      <p:sp>
        <p:nvSpPr>
          <p:cNvPr id="443" name="Google Shape;443;p13"/>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44" name="Google Shape;444;p13"/>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45" name="Google Shape;445;p13"/>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6" name="Google Shape;446;p13"/>
          <p:cNvPicPr preferRelativeResize="0"/>
          <p:nvPr/>
        </p:nvPicPr>
        <p:blipFill rotWithShape="1">
          <a:blip r:embed="rId3">
            <a:alphaModFix/>
          </a:blip>
          <a:srcRect b="0" l="0" r="0" t="0"/>
          <a:stretch/>
        </p:blipFill>
        <p:spPr>
          <a:xfrm>
            <a:off x="5402845" y="1611403"/>
            <a:ext cx="5950954" cy="47449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4"/>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52" name="Google Shape;45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53" name="Google Shape;45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54" name="Google Shape;45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5" name="Google Shape;455;p14"/>
          <p:cNvSpPr txBox="1"/>
          <p:nvPr/>
        </p:nvSpPr>
        <p:spPr>
          <a:xfrm>
            <a:off x="5467348" y="1575002"/>
            <a:ext cx="6286503" cy="4339650"/>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400"/>
              <a:buFont typeface="Arial"/>
              <a:buAutoNum type="arabicPeriod"/>
            </a:pPr>
            <a:r>
              <a:rPr b="1" lang="en-US" sz="2400">
                <a:solidFill>
                  <a:schemeClr val="dk1"/>
                </a:solidFill>
                <a:latin typeface="Arial"/>
                <a:ea typeface="Arial"/>
                <a:cs typeface="Arial"/>
                <a:sym typeface="Arial"/>
              </a:rPr>
              <a:t>Identify the use case:</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 first step is to identify, clarify, and organize our needs. Understand the exact problems we want to solve and confirm whether implementing blockchain solutions will help to solve them.</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There are some key questions that companies should consider before implementing blockchain technology.</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does blockchain disrupt the business?</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Is the technology resilient, scalable, and secure?</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are the impacts of blockchain technology on the market?</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does blockchain reduce cost or improve customer service?</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should blockchain be governed and administered? Etc.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5"/>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61" name="Google Shape;46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62" name="Google Shape;46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63" name="Google Shape;46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4" name="Google Shape;464;p15"/>
          <p:cNvSpPr txBox="1"/>
          <p:nvPr/>
        </p:nvSpPr>
        <p:spPr>
          <a:xfrm>
            <a:off x="5467348" y="1575002"/>
            <a:ext cx="6286503" cy="307776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2.   Create a proof of concept:</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Once we identify the use case, it is essential to create a valid Proof of Concept (PoC). PoC is nothing but a strategic procedure to evaluate how blockchain would be feasible for the business.</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Here are the steps to create a proof of concept-</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Develop a set of guidelines</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Create a prototype</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Test the prototype</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Analyze the MVP</a:t>
            </a:r>
            <a:endParaRPr/>
          </a:p>
          <a:p>
            <a:pPr indent="0" lvl="0" marL="0" marR="0" rtl="0" algn="just">
              <a:spcBef>
                <a:spcPts val="0"/>
              </a:spcBef>
              <a:spcAft>
                <a:spcPts val="0"/>
              </a:spcAft>
              <a:buClr>
                <a:schemeClr val="dk1"/>
              </a:buClr>
              <a:buSzPts val="800"/>
              <a:buFont typeface="Arial"/>
              <a:buNone/>
            </a:pPr>
            <a:r>
              <a:t/>
            </a:r>
            <a:endParaRPr sz="800">
              <a:solidFill>
                <a:srgbClr val="5FCBE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6"/>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70" name="Google Shape;47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71" name="Google Shape;47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72" name="Google Shape;47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3" name="Google Shape;473;p16"/>
          <p:cNvSpPr txBox="1"/>
          <p:nvPr/>
        </p:nvSpPr>
        <p:spPr>
          <a:xfrm>
            <a:off x="5467348" y="1575002"/>
            <a:ext cx="6286503" cy="350865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3.   Choose the blockchain platform:</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When choosing a blockchain platform ascertain whether the technical team is organized and they have an open-source station. The platform should suit your budget too.</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Some of the popular blockchain platforms include:</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Ethereum</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Quorum</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Hyperledger Fabric</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Stellar</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Corda</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Open chain etc.</a:t>
            </a:r>
            <a:endParaRPr/>
          </a:p>
          <a:p>
            <a:pPr indent="0" lvl="0" marL="0" marR="0" rtl="0" algn="just">
              <a:spcBef>
                <a:spcPts val="0"/>
              </a:spcBef>
              <a:spcAft>
                <a:spcPts val="0"/>
              </a:spcAft>
              <a:buClr>
                <a:schemeClr val="dk1"/>
              </a:buClr>
              <a:buSzPts val="1800"/>
              <a:buFont typeface="Arial"/>
              <a:buNone/>
            </a:pPr>
            <a:r>
              <a:t/>
            </a:r>
            <a:endParaRPr sz="1800">
              <a:solidFill>
                <a:srgbClr val="5FCBE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7"/>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79" name="Google Shape;47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80" name="Google Shape;48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81" name="Google Shape;48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2" name="Google Shape;482;p17"/>
          <p:cNvSpPr txBox="1"/>
          <p:nvPr/>
        </p:nvSpPr>
        <p:spPr>
          <a:xfrm>
            <a:off x="5467348" y="1575002"/>
            <a:ext cx="6286503" cy="461664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4.   Choose the right consensus protocol:</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In a distributed network, consensus protocol alone can create an indisputable system of agreement between the devices. Some of the consensus protocol is given below:</a:t>
            </a:r>
            <a:endParaRPr/>
          </a:p>
          <a:p>
            <a:pPr indent="0" lvl="0" marL="0" marR="0" rtl="0" algn="just">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 Proof of Work:</a:t>
            </a:r>
            <a:endParaRPr/>
          </a:p>
          <a:p>
            <a:pPr indent="0" lvl="1" marL="400050" marR="0" rtl="0" algn="just">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Counters cyber-attacks such as DDoS and validate transactions to produce new blocks</a:t>
            </a:r>
            <a:endParaRPr/>
          </a:p>
          <a:p>
            <a:pPr indent="0" lvl="0" marL="0" marR="0" rtl="0" algn="just">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 Proof of Stake:</a:t>
            </a:r>
            <a:endParaRPr/>
          </a:p>
          <a:p>
            <a:pPr indent="0" lvl="1" marL="400050" marR="0" rtl="0" algn="just">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The developer is selected for the subsequent block by combinations of random qualifications such as age, wealth, and performance.</a:t>
            </a:r>
            <a:endParaRPr/>
          </a:p>
          <a:p>
            <a:pPr indent="0" lvl="0" marL="0" marR="0" rtl="0" algn="just">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 Byzantine Fault Tolerance (BFT):</a:t>
            </a:r>
            <a:endParaRPr/>
          </a:p>
          <a:p>
            <a:pPr indent="0" lvl="1" marL="400050" marR="0" rtl="0" algn="just">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Achieve consensus by depending on the same value even when the network components are unresponsive. Etc.</a:t>
            </a:r>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t/>
            </a:r>
            <a:endParaRPr sz="1800">
              <a:solidFill>
                <a:srgbClr val="5FCBE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8"/>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88" name="Google Shape;48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89" name="Google Shape;48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90" name="Google Shape;49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1" name="Google Shape;491;p18"/>
          <p:cNvSpPr txBox="1"/>
          <p:nvPr/>
        </p:nvSpPr>
        <p:spPr>
          <a:xfrm>
            <a:off x="5467348" y="1575002"/>
            <a:ext cx="6286503" cy="40626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5.   Build an ecosystem:</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Blockchain technology is at its best when stakeholders take part. However, to create a new industry ecosystem, a community within an organization is the need. Because they can understand the technology’s potential and improve standards and rules.</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Here are the steps to build an ecosystem-</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Start with smaller ecosystems</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Find a community</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Conduct a competitive analysis</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Standardize data with a robust governance</a:t>
            </a:r>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t/>
            </a:r>
            <a:endParaRPr sz="1800">
              <a:solidFill>
                <a:srgbClr val="5FCBE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9"/>
          <p:cNvSpPr txBox="1"/>
          <p:nvPr>
            <p:ph type="title"/>
          </p:nvPr>
        </p:nvSpPr>
        <p:spPr>
          <a:xfrm>
            <a:off x="5287675" y="728701"/>
            <a:ext cx="6645848"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Arial"/>
              <a:buNone/>
            </a:pPr>
            <a:r>
              <a:rPr lang="en-US"/>
              <a:t>BLOCKCHAIN IMPLEMENTATION (CONT.)</a:t>
            </a:r>
            <a:endParaRPr/>
          </a:p>
        </p:txBody>
      </p:sp>
      <p:sp>
        <p:nvSpPr>
          <p:cNvPr id="497" name="Google Shape;49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98" name="Google Shape;49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 Implementation</a:t>
            </a:r>
            <a:endParaRPr/>
          </a:p>
        </p:txBody>
      </p:sp>
      <p:sp>
        <p:nvSpPr>
          <p:cNvPr id="499" name="Google Shape;49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0" name="Google Shape;500;p19"/>
          <p:cNvSpPr txBox="1"/>
          <p:nvPr/>
        </p:nvSpPr>
        <p:spPr>
          <a:xfrm>
            <a:off x="5467348" y="1575002"/>
            <a:ext cx="6286503"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6. Determine rules of engagement and navigate uncertainty:</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 new blockchain ecosystem should solve the organization’s issue and comply with the processes. privacy implications, compliance, and cybersecurity issues must be addressed. Or else, the ground processes might be forced to get redesigned.</a:t>
            </a:r>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t/>
            </a:r>
            <a:endParaRPr sz="1800">
              <a:solidFill>
                <a:srgbClr val="5FCBE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PRESENTED BY</a:t>
            </a:r>
            <a:endParaRPr/>
          </a:p>
        </p:txBody>
      </p:sp>
      <p:sp>
        <p:nvSpPr>
          <p:cNvPr id="328" name="Google Shape;328;p2"/>
          <p:cNvSpPr txBox="1"/>
          <p:nvPr>
            <p:ph idx="1" type="body"/>
          </p:nvPr>
        </p:nvSpPr>
        <p:spPr>
          <a:xfrm>
            <a:off x="1036342" y="2759124"/>
            <a:ext cx="3588667" cy="66987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1800"/>
              <a:buNone/>
            </a:pPr>
            <a:r>
              <a:rPr lang="en-US" sz="1800"/>
              <a:t>Maruf Ahmed</a:t>
            </a:r>
            <a:endParaRPr/>
          </a:p>
          <a:p>
            <a:pPr indent="0" lvl="0" marL="0" rtl="0" algn="l">
              <a:lnSpc>
                <a:spcPct val="90000"/>
              </a:lnSpc>
              <a:spcBef>
                <a:spcPts val="1000"/>
              </a:spcBef>
              <a:spcAft>
                <a:spcPts val="0"/>
              </a:spcAft>
              <a:buClr>
                <a:srgbClr val="3F3F3F"/>
              </a:buClr>
              <a:buSzPts val="1800"/>
              <a:buNone/>
            </a:pPr>
            <a:r>
              <a:rPr lang="en-US" sz="1800"/>
              <a:t>Roll: 2009</a:t>
            </a:r>
            <a:endParaRPr/>
          </a:p>
          <a:p>
            <a:pPr indent="0" lvl="0" marL="0" rtl="0" algn="ctr">
              <a:lnSpc>
                <a:spcPct val="90000"/>
              </a:lnSpc>
              <a:spcBef>
                <a:spcPts val="1000"/>
              </a:spcBef>
              <a:spcAft>
                <a:spcPts val="0"/>
              </a:spcAft>
              <a:buClr>
                <a:srgbClr val="3F3F3F"/>
              </a:buClr>
              <a:buSzPts val="1800"/>
              <a:buNone/>
            </a:pPr>
            <a:r>
              <a:t/>
            </a:r>
            <a:endParaRPr sz="1800"/>
          </a:p>
        </p:txBody>
      </p:sp>
      <p:sp>
        <p:nvSpPr>
          <p:cNvPr id="329" name="Google Shape;32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30" name="Google Shape;33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Team Members</a:t>
            </a:r>
            <a:endParaRPr/>
          </a:p>
        </p:txBody>
      </p:sp>
      <p:sp>
        <p:nvSpPr>
          <p:cNvPr id="331" name="Google Shape;33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2"/>
          <p:cNvSpPr txBox="1"/>
          <p:nvPr/>
        </p:nvSpPr>
        <p:spPr>
          <a:xfrm>
            <a:off x="4845007" y="2731978"/>
            <a:ext cx="3588667"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Arnab Purkaystha</a:t>
            </a:r>
            <a:endParaRPr b="0" i="0" sz="1800" u="none" cap="none" strike="noStrike">
              <a:solidFill>
                <a:srgbClr val="3F3F3F"/>
              </a:solidFill>
              <a:latin typeface="Arial"/>
              <a:ea typeface="Arial"/>
              <a:cs typeface="Arial"/>
              <a:sym typeface="Arial"/>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2017</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33" name="Google Shape;333;p2"/>
          <p:cNvSpPr txBox="1"/>
          <p:nvPr/>
        </p:nvSpPr>
        <p:spPr>
          <a:xfrm>
            <a:off x="1036340" y="3811037"/>
            <a:ext cx="3588667"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A.H.M Sakif Shale Dhrubo</a:t>
            </a:r>
            <a:endParaRPr b="0" i="0" sz="1800" u="none" cap="none" strike="noStrike">
              <a:solidFill>
                <a:srgbClr val="3F3F3F"/>
              </a:solidFill>
              <a:latin typeface="Arial"/>
              <a:ea typeface="Arial"/>
              <a:cs typeface="Arial"/>
              <a:sym typeface="Arial"/>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2027</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34" name="Google Shape;334;p2"/>
          <p:cNvSpPr txBox="1"/>
          <p:nvPr/>
        </p:nvSpPr>
        <p:spPr>
          <a:xfrm>
            <a:off x="4845006" y="3811037"/>
            <a:ext cx="3588667"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Md. Farabi Hasan</a:t>
            </a:r>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1999</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35" name="Google Shape;335;p2"/>
          <p:cNvSpPr txBox="1"/>
          <p:nvPr/>
        </p:nvSpPr>
        <p:spPr>
          <a:xfrm>
            <a:off x="8035434" y="3741995"/>
            <a:ext cx="3588667"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Raufur Mukit Aman</a:t>
            </a:r>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2009</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36" name="Google Shape;336;p2"/>
          <p:cNvSpPr txBox="1"/>
          <p:nvPr/>
        </p:nvSpPr>
        <p:spPr>
          <a:xfrm>
            <a:off x="1036341" y="4995898"/>
            <a:ext cx="3588667"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Md. Akmol Masud</a:t>
            </a:r>
            <a:endParaRPr b="0" i="0" sz="1800" u="none" cap="none" strike="noStrike">
              <a:solidFill>
                <a:srgbClr val="3F3F3F"/>
              </a:solidFill>
              <a:latin typeface="Arial"/>
              <a:ea typeface="Arial"/>
              <a:cs typeface="Arial"/>
              <a:sym typeface="Arial"/>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2010</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37" name="Google Shape;337;p2"/>
          <p:cNvSpPr txBox="1"/>
          <p:nvPr/>
        </p:nvSpPr>
        <p:spPr>
          <a:xfrm>
            <a:off x="8048684" y="2759124"/>
            <a:ext cx="3785508" cy="6698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Md. Bokhtiar Nadeem Shawon</a:t>
            </a:r>
            <a:endParaRPr/>
          </a:p>
          <a:p>
            <a:pPr indent="0" lvl="0" marL="0" marR="0" rtl="0" algn="l">
              <a:lnSpc>
                <a:spcPct val="90000"/>
              </a:lnSpc>
              <a:spcBef>
                <a:spcPts val="1000"/>
              </a:spcBef>
              <a:spcAft>
                <a:spcPts val="0"/>
              </a:spcAft>
              <a:buClr>
                <a:srgbClr val="3F3F3F"/>
              </a:buClr>
              <a:buSzPts val="1800"/>
              <a:buFont typeface="Arial"/>
              <a:buNone/>
            </a:pPr>
            <a:r>
              <a:rPr b="0" i="0" lang="en-US" sz="1800" u="none" cap="none" strike="noStrike">
                <a:solidFill>
                  <a:srgbClr val="3F3F3F"/>
                </a:solidFill>
                <a:latin typeface="Arial"/>
                <a:ea typeface="Arial"/>
                <a:cs typeface="Arial"/>
                <a:sym typeface="Arial"/>
              </a:rPr>
              <a:t>Roll: 2001</a:t>
            </a:r>
            <a:endParaRPr/>
          </a:p>
          <a:p>
            <a:pPr indent="0" lvl="0" marL="0" marR="0" rtl="0" algn="ctr">
              <a:lnSpc>
                <a:spcPct val="90000"/>
              </a:lnSpc>
              <a:spcBef>
                <a:spcPts val="1000"/>
              </a:spcBef>
              <a:spcAft>
                <a:spcPts val="0"/>
              </a:spcAft>
              <a:buClr>
                <a:srgbClr val="3F3F3F"/>
              </a:buClr>
              <a:buSzPts val="1800"/>
              <a:buFont typeface="Arial"/>
              <a:buNone/>
            </a:pPr>
            <a:r>
              <a:t/>
            </a:r>
            <a:endParaRPr b="0" i="0" sz="1800" u="none" cap="none" strike="noStrike">
              <a:solidFill>
                <a:srgbClr val="3F3F3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0"/>
          <p:cNvSpPr txBox="1"/>
          <p:nvPr>
            <p:ph type="ctrTitle"/>
          </p:nvPr>
        </p:nvSpPr>
        <p:spPr>
          <a:xfrm>
            <a:off x="6991350" y="2571235"/>
            <a:ext cx="4483474"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sz="3600"/>
              <a:t>SOME EXAMPLES OF BLOCKCHAIN IMPLEMENTATION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1"/>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TRADE FINANCE</a:t>
            </a:r>
            <a:endParaRPr/>
          </a:p>
        </p:txBody>
      </p:sp>
      <p:sp>
        <p:nvSpPr>
          <p:cNvPr id="511" name="Google Shape;511;p21"/>
          <p:cNvSpPr txBox="1"/>
          <p:nvPr>
            <p:ph idx="6" type="body"/>
          </p:nvPr>
        </p:nvSpPr>
        <p:spPr>
          <a:xfrm>
            <a:off x="7043729" y="1444421"/>
            <a:ext cx="4518991" cy="4911929"/>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800"/>
              <a:buNone/>
            </a:pPr>
            <a:r>
              <a:rPr b="0" i="0" lang="en-US" sz="1800">
                <a:latin typeface="Arial"/>
                <a:ea typeface="Arial"/>
                <a:cs typeface="Arial"/>
                <a:sym typeface="Arial"/>
              </a:rPr>
              <a:t>Historic methods of trade financing have been a major pain point for businesses because the slow processes often interrupt business and make liquidity hard to manage. Cross-border trade involves a large number of variables when communicating information – such as country of origin and product details – and transactions generate high volumes of documentation.</a:t>
            </a:r>
            <a:endParaRPr/>
          </a:p>
          <a:p>
            <a:pPr indent="0" lvl="0" marL="0" rtl="0" algn="just">
              <a:lnSpc>
                <a:spcPct val="100000"/>
              </a:lnSpc>
              <a:spcBef>
                <a:spcPts val="1000"/>
              </a:spcBef>
              <a:spcAft>
                <a:spcPts val="0"/>
              </a:spcAft>
              <a:buClr>
                <a:srgbClr val="3F3F3F"/>
              </a:buClr>
              <a:buSzPts val="1800"/>
              <a:buNone/>
            </a:pPr>
            <a:r>
              <a:rPr b="0" i="0" lang="en-US" sz="1800">
                <a:latin typeface="Arial"/>
                <a:ea typeface="Arial"/>
                <a:cs typeface="Arial"/>
                <a:sym typeface="Arial"/>
              </a:rPr>
              <a:t>Blockchain has the ability to streamline trade finance deals and simplify the process across borders. It includes internation payments. It enables enterprises to more easily transact with each other beyond regional or geographic boundaries.  </a:t>
            </a:r>
            <a:endParaRPr/>
          </a:p>
          <a:p>
            <a:pPr indent="0" lvl="0" marL="0" rtl="0" algn="just">
              <a:lnSpc>
                <a:spcPct val="100000"/>
              </a:lnSpc>
              <a:spcBef>
                <a:spcPts val="1000"/>
              </a:spcBef>
              <a:spcAft>
                <a:spcPts val="0"/>
              </a:spcAft>
              <a:buClr>
                <a:srgbClr val="3F3F3F"/>
              </a:buClr>
              <a:buSzPts val="1800"/>
              <a:buNone/>
            </a:pPr>
            <a:r>
              <a:t/>
            </a:r>
            <a:endParaRPr b="1" sz="1800"/>
          </a:p>
        </p:txBody>
      </p:sp>
      <p:sp>
        <p:nvSpPr>
          <p:cNvPr id="512" name="Google Shape;5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13" name="Google Shape;5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Trade Finance</a:t>
            </a:r>
            <a:endParaRPr/>
          </a:p>
        </p:txBody>
      </p:sp>
      <p:sp>
        <p:nvSpPr>
          <p:cNvPr id="514" name="Google Shape;5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21"/>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16" name="Google Shape;516;p21"/>
          <p:cNvPicPr preferRelativeResize="0"/>
          <p:nvPr/>
        </p:nvPicPr>
        <p:blipFill rotWithShape="1">
          <a:blip r:embed="rId3">
            <a:alphaModFix/>
          </a:blip>
          <a:srcRect b="0" l="0" r="0" t="0"/>
          <a:stretch/>
        </p:blipFill>
        <p:spPr>
          <a:xfrm>
            <a:off x="629280" y="1855238"/>
            <a:ext cx="5932505" cy="39624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2"/>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BLOCK CHAIN AND VOTING</a:t>
            </a:r>
            <a:endParaRPr/>
          </a:p>
        </p:txBody>
      </p:sp>
      <p:sp>
        <p:nvSpPr>
          <p:cNvPr id="522" name="Google Shape;522;p22"/>
          <p:cNvSpPr txBox="1"/>
          <p:nvPr>
            <p:ph idx="6" type="body"/>
          </p:nvPr>
        </p:nvSpPr>
        <p:spPr>
          <a:xfrm>
            <a:off x="7043729" y="1444421"/>
            <a:ext cx="4518991" cy="4911929"/>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rgbClr val="3F3F3F"/>
              </a:buClr>
              <a:buSzPts val="1800"/>
              <a:buFont typeface="Arial"/>
              <a:buChar char="•"/>
            </a:pPr>
            <a:r>
              <a:rPr b="0" i="0" lang="en-US" sz="1800">
                <a:latin typeface="Work Sans"/>
                <a:ea typeface="Work Sans"/>
                <a:cs typeface="Work Sans"/>
                <a:sym typeface="Work Sans"/>
              </a:rPr>
              <a:t>Blockchain has emerged as an important topic in the secure voting discussions. Although electronic voting addresses most of the problems of traditional manual voting, lack of voter privacy, voter fraud, high cost of legacy digital voting platforms, lack of transparency still remain as major concerns.</a:t>
            </a:r>
            <a:endParaRPr/>
          </a:p>
          <a:p>
            <a:pPr indent="-285750" lvl="0" marL="285750" rtl="0" algn="l">
              <a:lnSpc>
                <a:spcPct val="100000"/>
              </a:lnSpc>
              <a:spcBef>
                <a:spcPts val="1000"/>
              </a:spcBef>
              <a:spcAft>
                <a:spcPts val="0"/>
              </a:spcAft>
              <a:buClr>
                <a:srgbClr val="3F3F3F"/>
              </a:buClr>
              <a:buSzPts val="1800"/>
              <a:buFont typeface="Arial"/>
              <a:buChar char="•"/>
            </a:pPr>
            <a:r>
              <a:rPr b="0" i="0" lang="en-US" sz="1800">
                <a:latin typeface="Work Sans"/>
                <a:ea typeface="Work Sans"/>
                <a:cs typeface="Work Sans"/>
                <a:sym typeface="Work Sans"/>
              </a:rPr>
              <a:t>Using smart contracts and encryption, blockchain can make the voting process more secure from fraud, more transparent, and ensure voter privacy.It is being applied in University-scaled elections.</a:t>
            </a:r>
            <a:endParaRPr b="1" sz="1600"/>
          </a:p>
        </p:txBody>
      </p:sp>
      <p:sp>
        <p:nvSpPr>
          <p:cNvPr id="523" name="Google Shape;52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24" name="Google Shape;52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t>Block Chain and Voting</a:t>
            </a:r>
            <a:endParaRPr/>
          </a:p>
        </p:txBody>
      </p:sp>
      <p:sp>
        <p:nvSpPr>
          <p:cNvPr id="525" name="Google Shape;52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6" name="Google Shape;526;p22"/>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27" name="Google Shape;527;p22"/>
          <p:cNvPicPr preferRelativeResize="0"/>
          <p:nvPr/>
        </p:nvPicPr>
        <p:blipFill rotWithShape="1">
          <a:blip r:embed="rId3">
            <a:alphaModFix/>
          </a:blip>
          <a:srcRect b="0" l="0" r="0" t="0"/>
          <a:stretch/>
        </p:blipFill>
        <p:spPr>
          <a:xfrm>
            <a:off x="838200" y="1868491"/>
            <a:ext cx="5785863" cy="3856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3"/>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NOTARY SERVICES</a:t>
            </a:r>
            <a:endParaRPr/>
          </a:p>
        </p:txBody>
      </p:sp>
      <p:sp>
        <p:nvSpPr>
          <p:cNvPr id="533" name="Google Shape;533;p23"/>
          <p:cNvSpPr txBox="1"/>
          <p:nvPr>
            <p:ph idx="6" type="body"/>
          </p:nvPr>
        </p:nvSpPr>
        <p:spPr>
          <a:xfrm>
            <a:off x="5834269" y="1595647"/>
            <a:ext cx="6003235" cy="4402135"/>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rgbClr val="3F3F3F"/>
              </a:buClr>
              <a:buSzPts val="1800"/>
              <a:buFont typeface="Arial"/>
              <a:buChar char="•"/>
            </a:pPr>
            <a:r>
              <a:rPr b="0" i="0" lang="en-US" sz="1800">
                <a:latin typeface="Work Sans"/>
                <a:ea typeface="Work Sans"/>
                <a:cs typeface="Work Sans"/>
                <a:sym typeface="Work Sans"/>
              </a:rPr>
              <a:t>With blockchain-based online notary services, users can upload their digital certificates and documents and have them verified within minutes. These services can be used by those licensed by governments to authenticate the signing of documents, for instance when applying for VISAs.</a:t>
            </a:r>
            <a:endParaRPr/>
          </a:p>
          <a:p>
            <a:pPr indent="-285750" lvl="0" marL="285750" rtl="0" algn="l">
              <a:lnSpc>
                <a:spcPct val="100000"/>
              </a:lnSpc>
              <a:spcBef>
                <a:spcPts val="1000"/>
              </a:spcBef>
              <a:spcAft>
                <a:spcPts val="0"/>
              </a:spcAft>
              <a:buClr>
                <a:srgbClr val="3F3F3F"/>
              </a:buClr>
              <a:buSzPts val="1800"/>
              <a:buFont typeface="Arial"/>
              <a:buChar char="•"/>
            </a:pPr>
            <a:r>
              <a:rPr b="0" i="0" lang="en-US" sz="1800">
                <a:latin typeface="Work Sans"/>
                <a:ea typeface="Work Sans"/>
                <a:cs typeface="Work Sans"/>
                <a:sym typeface="Work Sans"/>
              </a:rPr>
              <a:t>Proof of Existence, for instance, is a service that uses blockchain this way. It also allows the transfer of virtual currency from computer to computer and users get the privacy and anonymity they need, all without the need for a middleman. The documents are secured and cannot be modified by hackers or government representatives illegally.</a:t>
            </a:r>
            <a:endParaRPr b="1" sz="1400"/>
          </a:p>
        </p:txBody>
      </p:sp>
      <p:sp>
        <p:nvSpPr>
          <p:cNvPr id="534" name="Google Shape;53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35" name="Google Shape;53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t>Notary Services</a:t>
            </a:r>
            <a:endParaRPr/>
          </a:p>
        </p:txBody>
      </p:sp>
      <p:sp>
        <p:nvSpPr>
          <p:cNvPr id="536" name="Google Shape;53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7" name="Google Shape;537;p23"/>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38" name="Google Shape;538;p23"/>
          <p:cNvPicPr preferRelativeResize="0"/>
          <p:nvPr/>
        </p:nvPicPr>
        <p:blipFill rotWithShape="1">
          <a:blip r:embed="rId3">
            <a:alphaModFix/>
          </a:blip>
          <a:srcRect b="0" l="0" r="0" t="0"/>
          <a:stretch/>
        </p:blipFill>
        <p:spPr>
          <a:xfrm>
            <a:off x="622852" y="2008411"/>
            <a:ext cx="5021323" cy="35766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4"/>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HEALTHCARE</a:t>
            </a:r>
            <a:endParaRPr/>
          </a:p>
        </p:txBody>
      </p:sp>
      <p:sp>
        <p:nvSpPr>
          <p:cNvPr id="544" name="Google Shape;544;p24"/>
          <p:cNvSpPr txBox="1"/>
          <p:nvPr>
            <p:ph idx="6" type="body"/>
          </p:nvPr>
        </p:nvSpPr>
        <p:spPr>
          <a:xfrm>
            <a:off x="5834269" y="1595647"/>
            <a:ext cx="6003235" cy="4402135"/>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accent1"/>
              </a:buClr>
              <a:buSzPts val="1800"/>
              <a:buFont typeface="Noto Sans Symbols"/>
              <a:buNone/>
            </a:pPr>
            <a:r>
              <a:rPr b="1" lang="en-US" sz="1800"/>
              <a:t>1. Privacy: </a:t>
            </a:r>
            <a:r>
              <a:rPr lang="en-US" sz="1800"/>
              <a:t>Patients have a right to control their own medical data and decide who can access it. Blockchain can enable patients to own and control their medical records, while also providing a secure and private way to share their data with healthcare providers.</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2. Trust: </a:t>
            </a:r>
            <a:r>
              <a:rPr lang="en-US" sz="1800"/>
              <a:t>Healthcare is a highly regulated industry, and trust is a critical component of patient care. Blockchain can help build trust by providing a transparent and auditable record of all transactions, which can help improve patient confidence in the healthcare system.</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3. Research: </a:t>
            </a:r>
            <a:r>
              <a:rPr lang="en-US" sz="1800"/>
              <a:t>Healthcare data is also a valuable resource for medical research, and blockchain can help facilitate data sharing and collaboration between researchers while maintaining patient privacy and security.</a:t>
            </a:r>
            <a:endParaRPr/>
          </a:p>
        </p:txBody>
      </p:sp>
      <p:sp>
        <p:nvSpPr>
          <p:cNvPr id="545" name="Google Shape;54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46" name="Google Shape;54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Healthcare</a:t>
            </a:r>
            <a:endParaRPr/>
          </a:p>
        </p:txBody>
      </p:sp>
      <p:sp>
        <p:nvSpPr>
          <p:cNvPr id="547" name="Google Shape;54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8" name="Google Shape;548;p24"/>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49" name="Google Shape;549;p24"/>
          <p:cNvPicPr preferRelativeResize="0"/>
          <p:nvPr/>
        </p:nvPicPr>
        <p:blipFill rotWithShape="1">
          <a:blip r:embed="rId3">
            <a:alphaModFix/>
          </a:blip>
          <a:srcRect b="0" l="0" r="0" t="0"/>
          <a:stretch/>
        </p:blipFill>
        <p:spPr>
          <a:xfrm>
            <a:off x="354496" y="2358887"/>
            <a:ext cx="5286586" cy="26372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5"/>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NON-FUNGIBLE TOKENS</a:t>
            </a:r>
            <a:endParaRPr/>
          </a:p>
        </p:txBody>
      </p:sp>
      <p:sp>
        <p:nvSpPr>
          <p:cNvPr id="555" name="Google Shape;555;p25"/>
          <p:cNvSpPr txBox="1"/>
          <p:nvPr>
            <p:ph idx="6" type="body"/>
          </p:nvPr>
        </p:nvSpPr>
        <p:spPr>
          <a:xfrm>
            <a:off x="5834269" y="1595647"/>
            <a:ext cx="6003235" cy="440213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A3B41"/>
              </a:buClr>
              <a:buSzPts val="1800"/>
              <a:buNone/>
            </a:pPr>
            <a:r>
              <a:rPr lang="en-US" sz="1800"/>
              <a:t>NFTs are simply digital items, like music, art, GIFs and videos that are sold on a blockchain, ensuring that a sole owner can claim full rights to it. Thanks to blockchain technology, consumers can now claim sole ownership over some of the most desirable digital assets out there.</a:t>
            </a:r>
            <a:endParaRPr/>
          </a:p>
          <a:p>
            <a:pPr indent="0" lvl="0" marL="0" rtl="0" algn="l">
              <a:lnSpc>
                <a:spcPct val="100000"/>
              </a:lnSpc>
              <a:spcBef>
                <a:spcPts val="2400"/>
              </a:spcBef>
              <a:spcAft>
                <a:spcPts val="0"/>
              </a:spcAft>
              <a:buClr>
                <a:srgbClr val="3A3B41"/>
              </a:buClr>
              <a:buSzPts val="1800"/>
              <a:buNone/>
            </a:pPr>
            <a:r>
              <a:rPr lang="en-US" sz="1800"/>
              <a:t>Remember the 2011 meme Nyan Cat? That memorable GIF sold for </a:t>
            </a:r>
            <a:r>
              <a:rPr lang="en-US" sz="1800" u="sng">
                <a:solidFill>
                  <a:srgbClr val="000000"/>
                </a:solidFill>
                <a:hlinkClick r:id="rId3">
                  <a:extLst>
                    <a:ext uri="{A12FA001-AC4F-418D-AE19-62706E023703}">
                      <ahyp:hlinkClr val="tx"/>
                    </a:ext>
                  </a:extLst>
                </a:hlinkClick>
              </a:rPr>
              <a:t>$600,000 in ethereum</a:t>
            </a:r>
            <a:r>
              <a:rPr lang="en-US" sz="1800"/>
              <a:t> on the blockchain. Before October, the digital artist “Beeple” never sold anything over $100. In March 2020, his digital work </a:t>
            </a:r>
            <a:r>
              <a:rPr i="1" lang="en-US" sz="1800"/>
              <a:t>The First 5000 Days </a:t>
            </a:r>
            <a:r>
              <a:rPr lang="en-US" sz="1800" u="sng">
                <a:solidFill>
                  <a:srgbClr val="000000"/>
                </a:solidFill>
                <a:hlinkClick r:id="rId4">
                  <a:extLst>
                    <a:ext uri="{A12FA001-AC4F-418D-AE19-62706E023703}">
                      <ahyp:hlinkClr val="tx"/>
                    </a:ext>
                  </a:extLst>
                </a:hlinkClick>
              </a:rPr>
              <a:t>sold for an astounding $69 million</a:t>
            </a:r>
            <a:r>
              <a:rPr lang="en-US" sz="1800"/>
              <a:t>. NFTs give buyers the chance to own digital moments, art, and culture that will outlive us all.</a:t>
            </a:r>
            <a:endParaRPr/>
          </a:p>
        </p:txBody>
      </p:sp>
      <p:sp>
        <p:nvSpPr>
          <p:cNvPr id="556" name="Google Shape;55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57" name="Google Shape;55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Non-fungible tokens</a:t>
            </a:r>
            <a:endParaRPr/>
          </a:p>
        </p:txBody>
      </p:sp>
      <p:sp>
        <p:nvSpPr>
          <p:cNvPr id="558" name="Google Shape;55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25"/>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60" name="Google Shape;560;p25"/>
          <p:cNvPicPr preferRelativeResize="0"/>
          <p:nvPr/>
        </p:nvPicPr>
        <p:blipFill rotWithShape="1">
          <a:blip r:embed="rId5">
            <a:alphaModFix/>
          </a:blip>
          <a:srcRect b="0" l="0" r="0" t="0"/>
          <a:stretch/>
        </p:blipFill>
        <p:spPr>
          <a:xfrm>
            <a:off x="1057730" y="3810001"/>
            <a:ext cx="3640971" cy="2048047"/>
          </a:xfrm>
          <a:prstGeom prst="rect">
            <a:avLst/>
          </a:prstGeom>
          <a:noFill/>
          <a:ln>
            <a:noFill/>
          </a:ln>
        </p:spPr>
      </p:pic>
      <p:pic>
        <p:nvPicPr>
          <p:cNvPr id="561" name="Google Shape;561;p25"/>
          <p:cNvPicPr preferRelativeResize="0"/>
          <p:nvPr/>
        </p:nvPicPr>
        <p:blipFill rotWithShape="1">
          <a:blip r:embed="rId6">
            <a:alphaModFix/>
          </a:blip>
          <a:srcRect b="0" l="0" r="0" t="0"/>
          <a:stretch/>
        </p:blipFill>
        <p:spPr>
          <a:xfrm>
            <a:off x="1439537" y="1595647"/>
            <a:ext cx="2877358" cy="20480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6"/>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NON-FUNGIBLE TOKENS (CONT.)</a:t>
            </a:r>
            <a:endParaRPr/>
          </a:p>
        </p:txBody>
      </p:sp>
      <p:sp>
        <p:nvSpPr>
          <p:cNvPr id="567" name="Google Shape;567;p26"/>
          <p:cNvSpPr txBox="1"/>
          <p:nvPr>
            <p:ph idx="6" type="body"/>
          </p:nvPr>
        </p:nvSpPr>
        <p:spPr>
          <a:xfrm>
            <a:off x="5860774" y="1595647"/>
            <a:ext cx="6003235" cy="4760703"/>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accent1"/>
              </a:buClr>
              <a:buSzPts val="1800"/>
              <a:buFont typeface="Noto Sans Symbols"/>
              <a:buNone/>
            </a:pPr>
            <a:r>
              <a:rPr b="1" lang="en-US" sz="1800"/>
              <a:t>1. Ownership verification: </a:t>
            </a:r>
            <a:r>
              <a:rPr lang="en-US" sz="1800"/>
              <a:t>NFTs are unique digital assets that can be bought, sold, and traded like physical assets. Blockchain technology provides a decentralization and immutable ledger of ownership, enabling the verification of ownership of a particular NFT and ensuring that the ownership record cannot be tampered with.</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2. Security and transparency: </a:t>
            </a:r>
            <a:r>
              <a:rPr lang="en-US" sz="1800"/>
              <a:t>NFTs can represent anything from digital art to collectibles to virtual real estate. The use of blockchain technology in NFTs ensures that all transactions are secure, transparent, and tamper-proof.</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3. Decentralization: </a:t>
            </a:r>
            <a:r>
              <a:rPr lang="en-US" sz="1800"/>
              <a:t>NFTs are stored on a blockchain, which is a decentralized network of computers that maintains the ledger of ownership and transactions. This ensures that there is no central authority controlling the NFT market and that NFTs can be traded freely without the need for intermediaries.</a:t>
            </a:r>
            <a:endParaRPr/>
          </a:p>
        </p:txBody>
      </p:sp>
      <p:sp>
        <p:nvSpPr>
          <p:cNvPr id="568" name="Google Shape;56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69" name="Google Shape;56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Non-fungible tokens</a:t>
            </a:r>
            <a:endParaRPr/>
          </a:p>
        </p:txBody>
      </p:sp>
      <p:sp>
        <p:nvSpPr>
          <p:cNvPr id="570" name="Google Shape;57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26"/>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72" name="Google Shape;572;p26"/>
          <p:cNvPicPr preferRelativeResize="0"/>
          <p:nvPr/>
        </p:nvPicPr>
        <p:blipFill rotWithShape="1">
          <a:blip r:embed="rId3">
            <a:alphaModFix/>
          </a:blip>
          <a:srcRect b="0" l="0" r="0" t="0"/>
          <a:stretch/>
        </p:blipFill>
        <p:spPr>
          <a:xfrm>
            <a:off x="619540" y="2170043"/>
            <a:ext cx="4994414" cy="33296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7"/>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 LOGISTICS SYSTEM</a:t>
            </a:r>
            <a:endParaRPr/>
          </a:p>
        </p:txBody>
      </p:sp>
      <p:sp>
        <p:nvSpPr>
          <p:cNvPr id="578" name="Google Shape;578;p27"/>
          <p:cNvSpPr txBox="1"/>
          <p:nvPr>
            <p:ph idx="6" type="body"/>
          </p:nvPr>
        </p:nvSpPr>
        <p:spPr>
          <a:xfrm>
            <a:off x="5658678" y="1595648"/>
            <a:ext cx="6205331" cy="465862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accent1"/>
              </a:buClr>
              <a:buSzPts val="1800"/>
              <a:buFont typeface="Noto Sans Symbols"/>
              <a:buNone/>
            </a:pPr>
            <a:r>
              <a:rPr b="1" lang="en-US" sz="1800"/>
              <a:t>1. Supply chain visibility: </a:t>
            </a:r>
            <a:r>
              <a:rPr lang="en-US" sz="1800"/>
              <a:t>Supply chains can be complex and opaque, making it difficult for companies to track the movement of goods from one location to another. Blockchain can enable real-time tracking and visibility of goods at every stage of the supply chain, providing a single, tamper-proof source of truth for all participants.</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2. Efficiency: </a:t>
            </a:r>
            <a:r>
              <a:rPr lang="en-US" sz="1800"/>
              <a:t>Blockchain can enable greater efficiency in logistics by reducing paperwork and administrative overhead. Smart contracts can be used to automate and streamline logistics processes, such as freight payments, customs clearance, and supply chain financing.</a:t>
            </a:r>
            <a:endParaRPr/>
          </a:p>
          <a:p>
            <a:pPr indent="0" lvl="0" marL="0" rtl="0" algn="just">
              <a:lnSpc>
                <a:spcPct val="90000"/>
              </a:lnSpc>
              <a:spcBef>
                <a:spcPts val="900"/>
              </a:spcBef>
              <a:spcAft>
                <a:spcPts val="0"/>
              </a:spcAft>
              <a:buClr>
                <a:schemeClr val="accent1"/>
              </a:buClr>
              <a:buSzPts val="1800"/>
              <a:buFont typeface="Noto Sans Symbols"/>
              <a:buNone/>
            </a:pPr>
            <a:r>
              <a:rPr b="1" lang="en-US" sz="1800"/>
              <a:t>3. Security: </a:t>
            </a:r>
            <a:r>
              <a:rPr lang="en-US" sz="1800"/>
              <a:t>Supply chains are vulnerable to a wide range of security threats, including theft, counterfeiting, and cyber attacks. Blockchain can help secure the supply chain by providing a tamper-proof and immutable record of all transactions, making it much harder for bad actors to alter or steal data.</a:t>
            </a:r>
            <a:endParaRPr/>
          </a:p>
          <a:p>
            <a:pPr indent="0" lvl="0" marL="0" rtl="0" algn="just">
              <a:lnSpc>
                <a:spcPct val="90000"/>
              </a:lnSpc>
              <a:spcBef>
                <a:spcPts val="900"/>
              </a:spcBef>
              <a:spcAft>
                <a:spcPts val="0"/>
              </a:spcAft>
              <a:buClr>
                <a:schemeClr val="accent1"/>
              </a:buClr>
              <a:buSzPts val="1800"/>
              <a:buFont typeface="Noto Sans Symbols"/>
              <a:buNone/>
            </a:pPr>
            <a:r>
              <a:t/>
            </a:r>
            <a:endParaRPr sz="1800"/>
          </a:p>
        </p:txBody>
      </p:sp>
      <p:sp>
        <p:nvSpPr>
          <p:cNvPr id="579" name="Google Shape;57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80" name="Google Shape;58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Logistics System</a:t>
            </a:r>
            <a:endParaRPr/>
          </a:p>
        </p:txBody>
      </p:sp>
      <p:sp>
        <p:nvSpPr>
          <p:cNvPr id="581" name="Google Shape;58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2" name="Google Shape;582;p27"/>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logistics-03-00005-g001.jpeg" id="583" name="Google Shape;583;p27"/>
          <p:cNvPicPr preferRelativeResize="0"/>
          <p:nvPr/>
        </p:nvPicPr>
        <p:blipFill rotWithShape="1">
          <a:blip r:embed="rId3">
            <a:alphaModFix/>
          </a:blip>
          <a:srcRect b="0" l="0" r="0" t="0"/>
          <a:stretch/>
        </p:blipFill>
        <p:spPr>
          <a:xfrm>
            <a:off x="729358" y="1738204"/>
            <a:ext cx="4531755" cy="41774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8"/>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a:t>SCOPES OF BLOCKCHAIN TECHNOLOGY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CYBERSECURITY </a:t>
            </a:r>
            <a:endParaRPr/>
          </a:p>
        </p:txBody>
      </p:sp>
      <p:sp>
        <p:nvSpPr>
          <p:cNvPr id="594" name="Google Shape;594;p29"/>
          <p:cNvSpPr txBox="1"/>
          <p:nvPr>
            <p:ph idx="6" type="body"/>
          </p:nvPr>
        </p:nvSpPr>
        <p:spPr>
          <a:xfrm>
            <a:off x="7209183" y="2703443"/>
            <a:ext cx="4518991" cy="341443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800"/>
              <a:buNone/>
            </a:pPr>
            <a:r>
              <a:rPr lang="en-US" sz="1800"/>
              <a:t>For apparent reasons, the future of blockchain technology is mostly in the area of cybersecurity. The data remains secure and verifiable despite the open and distributed nature of the Blockchain ledger. Cryptography is used to encrypt data in order to remove vulnerabilities like illegal data tampering.</a:t>
            </a:r>
            <a:endParaRPr/>
          </a:p>
        </p:txBody>
      </p:sp>
      <p:sp>
        <p:nvSpPr>
          <p:cNvPr id="595" name="Google Shape;59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596" name="Google Shape;59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t>Cybersecurity </a:t>
            </a:r>
            <a:br>
              <a:rPr lang="en-US" sz="800"/>
            </a:br>
            <a:endParaRPr/>
          </a:p>
        </p:txBody>
      </p:sp>
      <p:sp>
        <p:nvSpPr>
          <p:cNvPr id="597" name="Google Shape;59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8" name="Google Shape;598;p29"/>
          <p:cNvPicPr preferRelativeResize="0"/>
          <p:nvPr/>
        </p:nvPicPr>
        <p:blipFill rotWithShape="1">
          <a:blip r:embed="rId3">
            <a:alphaModFix/>
          </a:blip>
          <a:srcRect b="0" l="0" r="0" t="0"/>
          <a:stretch/>
        </p:blipFill>
        <p:spPr>
          <a:xfrm>
            <a:off x="770639" y="2358887"/>
            <a:ext cx="5621522" cy="3053416"/>
          </a:xfrm>
          <a:prstGeom prst="rect">
            <a:avLst/>
          </a:prstGeom>
          <a:noFill/>
          <a:ln>
            <a:noFill/>
          </a:ln>
        </p:spPr>
      </p:pic>
      <p:sp>
        <p:nvSpPr>
          <p:cNvPr id="599" name="Google Shape;599;p29"/>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41" name="Shape 341"/>
        <p:cNvGrpSpPr/>
        <p:nvPr/>
      </p:nvGrpSpPr>
      <p:grpSpPr>
        <a:xfrm>
          <a:off x="0" y="0"/>
          <a:ext cx="0" cy="0"/>
          <a:chOff x="0" y="0"/>
          <a:chExt cx="0" cy="0"/>
        </a:xfrm>
      </p:grpSpPr>
      <p:sp>
        <p:nvSpPr>
          <p:cNvPr id="342" name="Google Shape;342;p3"/>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Font typeface="Arial"/>
              <a:buNone/>
            </a:pPr>
            <a:r>
              <a:rPr lang="en-US"/>
              <a:t>INTRODUCTION</a:t>
            </a:r>
            <a:endParaRPr/>
          </a:p>
        </p:txBody>
      </p:sp>
      <p:sp>
        <p:nvSpPr>
          <p:cNvPr id="343" name="Google Shape;343;p3"/>
          <p:cNvSpPr txBox="1"/>
          <p:nvPr>
            <p:ph idx="1" type="body"/>
          </p:nvPr>
        </p:nvSpPr>
        <p:spPr>
          <a:xfrm>
            <a:off x="1362075" y="3425687"/>
            <a:ext cx="5111750" cy="15255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1800"/>
              <a:buNone/>
            </a:pPr>
            <a:r>
              <a:rPr lang="en-US" sz="1800"/>
              <a:t>Blockchain is a decentralized digital ledger that records transactions in a secure and transparent way. It is made up of a chain of blocks, each containing a set of transactions that are validated and recorded by a network of computers around the world.</a:t>
            </a:r>
            <a:endParaRPr/>
          </a:p>
        </p:txBody>
      </p:sp>
      <p:sp>
        <p:nvSpPr>
          <p:cNvPr id="344" name="Google Shape;344;p3"/>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45" name="Google Shape;345;p3"/>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Blockchain?</a:t>
            </a:r>
            <a:endParaRPr/>
          </a:p>
        </p:txBody>
      </p:sp>
      <p:sp>
        <p:nvSpPr>
          <p:cNvPr id="346" name="Google Shape;34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CLOUD STORAGE</a:t>
            </a:r>
            <a:br>
              <a:rPr lang="en-US" sz="1400"/>
            </a:br>
            <a:endParaRPr/>
          </a:p>
        </p:txBody>
      </p:sp>
      <p:sp>
        <p:nvSpPr>
          <p:cNvPr id="605" name="Google Shape;605;p30"/>
          <p:cNvSpPr txBox="1"/>
          <p:nvPr>
            <p:ph idx="6" type="body"/>
          </p:nvPr>
        </p:nvSpPr>
        <p:spPr>
          <a:xfrm>
            <a:off x="7082933" y="2619585"/>
            <a:ext cx="4518991" cy="341443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800"/>
              <a:buNone/>
            </a:pPr>
            <a:r>
              <a:rPr lang="en-US" sz="1800"/>
              <a:t>Data loss, hacking, and human mistake are all serious risks associated with centralized systems. Blockchain technology can be used to improve cloud storage security and hacker resistance, similar to how it is used in cybersecurity.</a:t>
            </a:r>
            <a:endParaRPr/>
          </a:p>
        </p:txBody>
      </p:sp>
      <p:sp>
        <p:nvSpPr>
          <p:cNvPr id="606" name="Google Shape;60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07" name="Google Shape;60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t>Cloud Storage</a:t>
            </a:r>
            <a:br>
              <a:rPr lang="en-US" sz="800"/>
            </a:br>
            <a:endParaRPr/>
          </a:p>
        </p:txBody>
      </p:sp>
      <p:sp>
        <p:nvSpPr>
          <p:cNvPr id="608" name="Google Shape;60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9" name="Google Shape;609;p30"/>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Diagram, engineering drawing&#10;&#10;Description automatically generated" id="610" name="Google Shape;610;p30"/>
          <p:cNvPicPr preferRelativeResize="0"/>
          <p:nvPr/>
        </p:nvPicPr>
        <p:blipFill rotWithShape="1">
          <a:blip r:embed="rId3">
            <a:alphaModFix/>
          </a:blip>
          <a:srcRect b="1" l="13766" r="17633" t="0"/>
          <a:stretch/>
        </p:blipFill>
        <p:spPr>
          <a:xfrm>
            <a:off x="1135837" y="2058364"/>
            <a:ext cx="4738011" cy="37355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FINANCE</a:t>
            </a:r>
            <a:br>
              <a:rPr lang="en-US" sz="2000"/>
            </a:br>
            <a:endParaRPr/>
          </a:p>
        </p:txBody>
      </p:sp>
      <p:sp>
        <p:nvSpPr>
          <p:cNvPr id="616" name="Google Shape;616;p31"/>
          <p:cNvSpPr txBox="1"/>
          <p:nvPr>
            <p:ph idx="6" type="body"/>
          </p:nvPr>
        </p:nvSpPr>
        <p:spPr>
          <a:xfrm>
            <a:off x="7082933" y="2619585"/>
            <a:ext cx="4518991" cy="341443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800"/>
              <a:buNone/>
            </a:pPr>
            <a:r>
              <a:rPr lang="en-US" sz="1800"/>
              <a:t>Security, and transparency are two of the underlying features of Blockchain , and the finance world was amongst the early adopters in this revolution. With blockchain implementation, sectors like trade finance witnessed reduced processing time, eliminated paperwork, and became cost-efficient while maintaining security and trust.</a:t>
            </a:r>
            <a:endParaRPr/>
          </a:p>
          <a:p>
            <a:pPr indent="0" lvl="0" marL="0" rtl="0" algn="just">
              <a:lnSpc>
                <a:spcPct val="100000"/>
              </a:lnSpc>
              <a:spcBef>
                <a:spcPts val="1000"/>
              </a:spcBef>
              <a:spcAft>
                <a:spcPts val="0"/>
              </a:spcAft>
              <a:buClr>
                <a:srgbClr val="3F3F3F"/>
              </a:buClr>
              <a:buSzPts val="1800"/>
              <a:buNone/>
            </a:pPr>
            <a:r>
              <a:t/>
            </a:r>
            <a:endParaRPr sz="1800"/>
          </a:p>
        </p:txBody>
      </p:sp>
      <p:sp>
        <p:nvSpPr>
          <p:cNvPr id="617" name="Google Shape;61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18" name="Google Shape;61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Finance</a:t>
            </a:r>
            <a:br>
              <a:rPr b="1" lang="en-US" sz="800"/>
            </a:br>
            <a:endParaRPr/>
          </a:p>
        </p:txBody>
      </p:sp>
      <p:sp>
        <p:nvSpPr>
          <p:cNvPr id="619" name="Google Shape;61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0" name="Google Shape;620;p31"/>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A picture containing text, electronics&#10;&#10;Description automatically generated" id="621" name="Google Shape;621;p31"/>
          <p:cNvPicPr preferRelativeResize="0"/>
          <p:nvPr/>
        </p:nvPicPr>
        <p:blipFill rotWithShape="1">
          <a:blip r:embed="rId3">
            <a:alphaModFix/>
          </a:blip>
          <a:srcRect b="0" l="20688" r="0" t="0"/>
          <a:stretch/>
        </p:blipFill>
        <p:spPr>
          <a:xfrm>
            <a:off x="862478" y="2217740"/>
            <a:ext cx="5284730" cy="37480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2"/>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THE TRAVEL INDUSTRY</a:t>
            </a:r>
            <a:endParaRPr/>
          </a:p>
        </p:txBody>
      </p:sp>
      <p:sp>
        <p:nvSpPr>
          <p:cNvPr id="627" name="Google Shape;627;p32"/>
          <p:cNvSpPr txBox="1"/>
          <p:nvPr>
            <p:ph idx="6" type="body"/>
          </p:nvPr>
        </p:nvSpPr>
        <p:spPr>
          <a:xfrm>
            <a:off x="6904417" y="2217740"/>
            <a:ext cx="4518991" cy="341443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100"/>
              <a:buNone/>
            </a:pPr>
            <a:r>
              <a:rPr lang="en-US" sz="1100"/>
              <a:t> </a:t>
            </a:r>
            <a:r>
              <a:rPr lang="en-US" sz="1800"/>
              <a:t>It is a well-known fact that travel and tourism are run by intermediaries and middlemen. This increases the price of any purchase in this domain by a significant number . These companies are working on developing systems that can connect the seller and the buyer directly through a network. The outcomes of these experiments have been reassuring and tourism is quite likely to become a large-scale adopter of blockchain technology</a:t>
            </a:r>
            <a:r>
              <a:rPr lang="en-US" sz="1100"/>
              <a:t>.</a:t>
            </a:r>
            <a:endParaRPr/>
          </a:p>
          <a:p>
            <a:pPr indent="0" lvl="0" marL="0" rtl="0" algn="just">
              <a:lnSpc>
                <a:spcPct val="100000"/>
              </a:lnSpc>
              <a:spcBef>
                <a:spcPts val="1000"/>
              </a:spcBef>
              <a:spcAft>
                <a:spcPts val="0"/>
              </a:spcAft>
              <a:buClr>
                <a:srgbClr val="3F3F3F"/>
              </a:buClr>
              <a:buSzPts val="1100"/>
              <a:buNone/>
            </a:pPr>
            <a:r>
              <a:t/>
            </a:r>
            <a:endParaRPr sz="1100"/>
          </a:p>
          <a:p>
            <a:pPr indent="0" lvl="0" marL="0" rtl="0" algn="just">
              <a:lnSpc>
                <a:spcPct val="100000"/>
              </a:lnSpc>
              <a:spcBef>
                <a:spcPts val="1000"/>
              </a:spcBef>
              <a:spcAft>
                <a:spcPts val="0"/>
              </a:spcAft>
              <a:buClr>
                <a:srgbClr val="3F3F3F"/>
              </a:buClr>
              <a:buSzPts val="1100"/>
              <a:buNone/>
            </a:pPr>
            <a:r>
              <a:t/>
            </a:r>
            <a:endParaRPr sz="1100"/>
          </a:p>
        </p:txBody>
      </p:sp>
      <p:sp>
        <p:nvSpPr>
          <p:cNvPr id="628" name="Google Shape;62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29" name="Google Shape;62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The Travel Industry</a:t>
            </a:r>
            <a:endParaRPr/>
          </a:p>
        </p:txBody>
      </p:sp>
      <p:sp>
        <p:nvSpPr>
          <p:cNvPr id="630" name="Google Shape;63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 name="Google Shape;631;p32"/>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A picture containing indoor, train&#10;&#10;Description automatically generated" id="632" name="Google Shape;632;p32"/>
          <p:cNvPicPr preferRelativeResize="0"/>
          <p:nvPr/>
        </p:nvPicPr>
        <p:blipFill rotWithShape="1">
          <a:blip r:embed="rId3">
            <a:alphaModFix/>
          </a:blip>
          <a:srcRect b="2" l="23012" r="9786" t="0"/>
          <a:stretch/>
        </p:blipFill>
        <p:spPr>
          <a:xfrm>
            <a:off x="838200" y="1918600"/>
            <a:ext cx="5019261" cy="41386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3"/>
          <p:cNvSpPr txBox="1"/>
          <p:nvPr>
            <p:ph type="title"/>
          </p:nvPr>
        </p:nvSpPr>
        <p:spPr>
          <a:xfrm>
            <a:off x="1885156" y="689463"/>
            <a:ext cx="8421688" cy="80410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3F3F3F"/>
              </a:buClr>
              <a:buSzPct val="100000"/>
              <a:buFont typeface="Arial"/>
              <a:buNone/>
            </a:pPr>
            <a:r>
              <a:rPr lang="en-US" sz="2800"/>
              <a:t>INTERNET OF THINGS</a:t>
            </a:r>
            <a:br>
              <a:rPr b="1" lang="en-US" sz="2000"/>
            </a:br>
            <a:endParaRPr/>
          </a:p>
        </p:txBody>
      </p:sp>
      <p:sp>
        <p:nvSpPr>
          <p:cNvPr id="638" name="Google Shape;638;p33"/>
          <p:cNvSpPr txBox="1"/>
          <p:nvPr>
            <p:ph idx="6" type="body"/>
          </p:nvPr>
        </p:nvSpPr>
        <p:spPr>
          <a:xfrm>
            <a:off x="6927575" y="2522541"/>
            <a:ext cx="4518991" cy="2102468"/>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F3F3F"/>
              </a:buClr>
              <a:buSzPts val="1800"/>
              <a:buNone/>
            </a:pPr>
            <a:r>
              <a:rPr lang="en-US" sz="1800"/>
              <a:t>IoT networks and products collect a massive amount of data to enhance user experience. Blockchain networks can protect this data and create better automation within the services of the IoT network</a:t>
            </a:r>
            <a:endParaRPr/>
          </a:p>
          <a:p>
            <a:pPr indent="0" lvl="0" marL="0" rtl="0" algn="just">
              <a:lnSpc>
                <a:spcPct val="100000"/>
              </a:lnSpc>
              <a:spcBef>
                <a:spcPts val="1000"/>
              </a:spcBef>
              <a:spcAft>
                <a:spcPts val="0"/>
              </a:spcAft>
              <a:buClr>
                <a:srgbClr val="3F3F3F"/>
              </a:buClr>
              <a:buSzPts val="1100"/>
              <a:buNone/>
            </a:pPr>
            <a:r>
              <a:t/>
            </a:r>
            <a:endParaRPr sz="1100"/>
          </a:p>
          <a:p>
            <a:pPr indent="0" lvl="0" marL="0" rtl="0" algn="just">
              <a:lnSpc>
                <a:spcPct val="100000"/>
              </a:lnSpc>
              <a:spcBef>
                <a:spcPts val="1000"/>
              </a:spcBef>
              <a:spcAft>
                <a:spcPts val="0"/>
              </a:spcAft>
              <a:buClr>
                <a:srgbClr val="3F3F3F"/>
              </a:buClr>
              <a:buSzPts val="1100"/>
              <a:buNone/>
            </a:pPr>
            <a:r>
              <a:t/>
            </a:r>
            <a:endParaRPr sz="1100"/>
          </a:p>
          <a:p>
            <a:pPr indent="0" lvl="0" marL="0" rtl="0" algn="just">
              <a:lnSpc>
                <a:spcPct val="100000"/>
              </a:lnSpc>
              <a:spcBef>
                <a:spcPts val="1000"/>
              </a:spcBef>
              <a:spcAft>
                <a:spcPts val="0"/>
              </a:spcAft>
              <a:buClr>
                <a:srgbClr val="3F3F3F"/>
              </a:buClr>
              <a:buSzPts val="1100"/>
              <a:buNone/>
            </a:pPr>
            <a:r>
              <a:t/>
            </a:r>
            <a:endParaRPr sz="1100"/>
          </a:p>
        </p:txBody>
      </p:sp>
      <p:sp>
        <p:nvSpPr>
          <p:cNvPr id="639" name="Google Shape;63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40" name="Google Shape;64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Internet of Things</a:t>
            </a:r>
            <a:br>
              <a:rPr b="1" lang="en-US" sz="800"/>
            </a:br>
            <a:endParaRPr/>
          </a:p>
        </p:txBody>
      </p:sp>
      <p:sp>
        <p:nvSpPr>
          <p:cNvPr id="641" name="Google Shape;64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2" name="Google Shape;642;p33"/>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A screenshot of a computer&#10;&#10;Description automatically generated with low confidence" id="643" name="Google Shape;643;p33"/>
          <p:cNvPicPr preferRelativeResize="0"/>
          <p:nvPr/>
        </p:nvPicPr>
        <p:blipFill rotWithShape="1">
          <a:blip r:embed="rId3">
            <a:alphaModFix/>
          </a:blip>
          <a:srcRect b="0" l="7511" r="13178" t="0"/>
          <a:stretch/>
        </p:blipFill>
        <p:spPr>
          <a:xfrm>
            <a:off x="1089046" y="1864625"/>
            <a:ext cx="5312176" cy="3767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4"/>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Arial"/>
              <a:buNone/>
            </a:pPr>
            <a:r>
              <a:rPr lang="en-US" sz="3600"/>
              <a:t>ISSUES OF BLOCKCHAIN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ISSUES OF BLOCKCHAIN</a:t>
            </a:r>
            <a:endParaRPr/>
          </a:p>
        </p:txBody>
      </p:sp>
      <p:sp>
        <p:nvSpPr>
          <p:cNvPr id="654" name="Google Shape;65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55" name="Google Shape;65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Issues of Blockchain</a:t>
            </a:r>
            <a:endParaRPr/>
          </a:p>
        </p:txBody>
      </p:sp>
      <p:sp>
        <p:nvSpPr>
          <p:cNvPr id="656" name="Google Shape;65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7" name="Google Shape;657;p35"/>
          <p:cNvSpPr txBox="1"/>
          <p:nvPr/>
        </p:nvSpPr>
        <p:spPr>
          <a:xfrm>
            <a:off x="2209800" y="2544417"/>
            <a:ext cx="7384774" cy="19082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Weak link:</a:t>
            </a:r>
            <a:endParaRPr sz="2400">
              <a:solidFill>
                <a:srgbClr val="E2B08C"/>
              </a:solidFill>
              <a:latin typeface="Arial"/>
              <a:ea typeface="Arial"/>
              <a:cs typeface="Arial"/>
              <a:sym typeface="Arial"/>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As safe as they may appear, blockchains are only as secure as their weakest link. For example, if someone wanted access to data shared within an exclusive blockchain, they only need access to one node in it. It may be nearly impossible to forge a transaction in a blockchain, but it is possible to get a fraudulent transaction approved.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ISSUES OF BLOCKCHAIN</a:t>
            </a:r>
            <a:endParaRPr/>
          </a:p>
        </p:txBody>
      </p:sp>
      <p:sp>
        <p:nvSpPr>
          <p:cNvPr id="663" name="Google Shape;66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64" name="Google Shape;66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Issues of Blockchain</a:t>
            </a:r>
            <a:endParaRPr/>
          </a:p>
        </p:txBody>
      </p:sp>
      <p:sp>
        <p:nvSpPr>
          <p:cNvPr id="665" name="Google Shape;66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6" name="Google Shape;666;p36"/>
          <p:cNvSpPr txBox="1"/>
          <p:nvPr/>
        </p:nvSpPr>
        <p:spPr>
          <a:xfrm>
            <a:off x="2209800" y="2544417"/>
            <a:ext cx="7384774" cy="129266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Proof Of Identity:</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It's easier for groups of criminals to enter a blockchain with many devices, consequently buying more votes for themselves. Once they form a majority, they can get any transaction approved.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ISSUES OF BLOCKCHAIN</a:t>
            </a:r>
            <a:endParaRPr/>
          </a:p>
        </p:txBody>
      </p:sp>
      <p:sp>
        <p:nvSpPr>
          <p:cNvPr id="672" name="Google Shape;67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73" name="Google Shape;67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Issues of Blockchain</a:t>
            </a:r>
            <a:endParaRPr/>
          </a:p>
        </p:txBody>
      </p:sp>
      <p:sp>
        <p:nvSpPr>
          <p:cNvPr id="674" name="Google Shape;67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5" name="Google Shape;675;p37"/>
          <p:cNvSpPr txBox="1"/>
          <p:nvPr/>
        </p:nvSpPr>
        <p:spPr>
          <a:xfrm>
            <a:off x="2209800" y="2544417"/>
            <a:ext cx="7384774"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Scalability:</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 larger a blockchain grows, the more vulnerable it gets. </a:t>
            </a:r>
            <a:endParaRPr/>
          </a:p>
        </p:txBody>
      </p:sp>
      <p:sp>
        <p:nvSpPr>
          <p:cNvPr id="676" name="Google Shape;676;p37"/>
          <p:cNvSpPr txBox="1"/>
          <p:nvPr/>
        </p:nvSpPr>
        <p:spPr>
          <a:xfrm>
            <a:off x="2209800" y="3565166"/>
            <a:ext cx="6109252" cy="240065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Storage Problem: </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 redundancy of blockchains makes them hard to scale. Every device in your network must have a copy of every transaction made, right from the genesis block to the most recent transaction. That means hundreds of copies of the same data! It requires massive storage, and the bigger the blockchain, the more power the nodes need to process everything.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ISSUES OF BLOCKCHAIN</a:t>
            </a:r>
            <a:endParaRPr/>
          </a:p>
        </p:txBody>
      </p:sp>
      <p:sp>
        <p:nvSpPr>
          <p:cNvPr id="682" name="Google Shape;68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83" name="Google Shape;68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Issues of Blockchain</a:t>
            </a:r>
            <a:endParaRPr/>
          </a:p>
        </p:txBody>
      </p:sp>
      <p:sp>
        <p:nvSpPr>
          <p:cNvPr id="684" name="Google Shape;68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5" name="Google Shape;685;p38"/>
          <p:cNvSpPr txBox="1"/>
          <p:nvPr/>
        </p:nvSpPr>
        <p:spPr>
          <a:xfrm>
            <a:off x="2209800" y="2544417"/>
            <a:ext cx="7384774" cy="184665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Impact on fossil fuel:</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Globally, the mining, or production, of Bitcoin is using tremendous amounts of electricity, mostly from fossil fuels, such as coal and natural gas. This is causing huge amounts of air pollution and carbon emissions, which is negatively impacting our global climate and our health.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sz="2800"/>
              <a:t>ISSUES OF BLOCKCHAIN</a:t>
            </a:r>
            <a:endParaRPr/>
          </a:p>
        </p:txBody>
      </p:sp>
      <p:sp>
        <p:nvSpPr>
          <p:cNvPr id="691" name="Google Shape;69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692" name="Google Shape;69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900"/>
              <a:t>Issues of Blockchain</a:t>
            </a:r>
            <a:endParaRPr/>
          </a:p>
        </p:txBody>
      </p:sp>
      <p:sp>
        <p:nvSpPr>
          <p:cNvPr id="693" name="Google Shape;69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4" name="Google Shape;694;p39"/>
          <p:cNvSpPr txBox="1"/>
          <p:nvPr/>
        </p:nvSpPr>
        <p:spPr>
          <a:xfrm>
            <a:off x="2209800" y="2544417"/>
            <a:ext cx="7384774" cy="129266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E2B08C"/>
              </a:buClr>
              <a:buSzPts val="2400"/>
              <a:buFont typeface="Arial"/>
              <a:buNone/>
            </a:pPr>
            <a:r>
              <a:rPr b="1" lang="en-US" sz="2400">
                <a:solidFill>
                  <a:srgbClr val="E2B08C"/>
                </a:solidFill>
                <a:latin typeface="Arial"/>
                <a:ea typeface="Arial"/>
                <a:cs typeface="Arial"/>
                <a:sym typeface="Arial"/>
              </a:rPr>
              <a:t>Regulations:</a:t>
            </a:r>
            <a:endParaRPr/>
          </a:p>
          <a:p>
            <a:pPr indent="0" lvl="0" marL="0" marR="0" rtl="0" algn="just">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Decentralization of authority means there's no one power to enforce law and order in the network. No moderators, no leaders, not even a regulatory body!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BLOCKCHAIN</a:t>
            </a:r>
            <a:endParaRPr/>
          </a:p>
        </p:txBody>
      </p:sp>
      <p:sp>
        <p:nvSpPr>
          <p:cNvPr id="352" name="Google Shape;352;p4"/>
          <p:cNvSpPr txBox="1"/>
          <p:nvPr>
            <p:ph idx="6" type="body"/>
          </p:nvPr>
        </p:nvSpPr>
        <p:spPr>
          <a:xfrm>
            <a:off x="7209183" y="2217740"/>
            <a:ext cx="4518991" cy="341443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1800"/>
              <a:buNone/>
            </a:pPr>
            <a:r>
              <a:rPr lang="en-US" sz="1800"/>
              <a:t>At its core, a blockchain is a series of blocks that contain information. Each block is linked to the previous block, forming a chain of blocks. Each block contains a unique code, called a hash, and a record of transactions. These blocks are connected to one another in a chain, with each block containing a reference to the previous block in the chain. When a new transaction is made, it is broadcast to all of the nodes in the network. </a:t>
            </a:r>
            <a:endParaRPr/>
          </a:p>
          <a:p>
            <a:pPr indent="0" lvl="0" marL="0" rtl="0" algn="l">
              <a:lnSpc>
                <a:spcPct val="100000"/>
              </a:lnSpc>
              <a:spcBef>
                <a:spcPts val="1000"/>
              </a:spcBef>
              <a:spcAft>
                <a:spcPts val="0"/>
              </a:spcAft>
              <a:buClr>
                <a:srgbClr val="3F3F3F"/>
              </a:buClr>
              <a:buSzPts val="1800"/>
              <a:buNone/>
            </a:pPr>
            <a:r>
              <a:t/>
            </a:r>
            <a:endParaRPr sz="1800"/>
          </a:p>
        </p:txBody>
      </p:sp>
      <p:sp>
        <p:nvSpPr>
          <p:cNvPr id="353" name="Google Shape;35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54" name="Google Shape;35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a:t>
            </a:r>
            <a:endParaRPr/>
          </a:p>
        </p:txBody>
      </p:sp>
      <p:sp>
        <p:nvSpPr>
          <p:cNvPr id="355" name="Google Shape;35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6" name="Google Shape;356;p4"/>
          <p:cNvPicPr preferRelativeResize="0"/>
          <p:nvPr/>
        </p:nvPicPr>
        <p:blipFill rotWithShape="1">
          <a:blip r:embed="rId3">
            <a:alphaModFix/>
          </a:blip>
          <a:srcRect b="0" l="0" r="0" t="0"/>
          <a:stretch/>
        </p:blipFill>
        <p:spPr>
          <a:xfrm>
            <a:off x="838200" y="2285147"/>
            <a:ext cx="5621522" cy="3742329"/>
          </a:xfrm>
          <a:prstGeom prst="rect">
            <a:avLst/>
          </a:prstGeom>
          <a:noFill/>
          <a:ln>
            <a:noFill/>
          </a:ln>
        </p:spPr>
      </p:pic>
      <p:sp>
        <p:nvSpPr>
          <p:cNvPr id="357" name="Google Shape;357;p4"/>
          <p:cNvSpPr/>
          <p:nvPr/>
        </p:nvSpPr>
        <p:spPr>
          <a:xfrm>
            <a:off x="2344922" y="2358887"/>
            <a:ext cx="2319843" cy="689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0"/>
          <p:cNvSpPr txBox="1"/>
          <p:nvPr>
            <p:ph type="ctrTitle"/>
          </p:nvPr>
        </p:nvSpPr>
        <p:spPr>
          <a:xfrm>
            <a:off x="4811368" y="3091217"/>
            <a:ext cx="4179570" cy="67556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Arial"/>
              <a:buNone/>
            </a:pPr>
            <a:r>
              <a:rPr lang="en-US"/>
              <a:t>THANK YOU</a:t>
            </a:r>
            <a:endParaRPr/>
          </a:p>
        </p:txBody>
      </p:sp>
      <p:sp>
        <p:nvSpPr>
          <p:cNvPr id="700" name="Google Shape;700;p40"/>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BLOCKCHAIN (CONT.)</a:t>
            </a:r>
            <a:endParaRPr/>
          </a:p>
        </p:txBody>
      </p:sp>
      <p:sp>
        <p:nvSpPr>
          <p:cNvPr id="363" name="Google Shape;363;p5"/>
          <p:cNvSpPr txBox="1"/>
          <p:nvPr>
            <p:ph idx="6" type="body"/>
          </p:nvPr>
        </p:nvSpPr>
        <p:spPr>
          <a:xfrm>
            <a:off x="7288696" y="3302071"/>
            <a:ext cx="4518991" cy="196994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1800"/>
              <a:buNone/>
            </a:pPr>
            <a:r>
              <a:rPr lang="en-US" sz="1800"/>
              <a:t>Each node verifies the transaction using complex algorithms, and if it is found to be valid, the transaction is added to a block. Once the block is complete, it is added to the blockchain and broadcast to all nodes in the network.</a:t>
            </a:r>
            <a:endParaRPr/>
          </a:p>
        </p:txBody>
      </p:sp>
      <p:sp>
        <p:nvSpPr>
          <p:cNvPr id="364" name="Google Shape;36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65" name="Google Shape;36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Blockchain</a:t>
            </a:r>
            <a:endParaRPr/>
          </a:p>
        </p:txBody>
      </p:sp>
      <p:sp>
        <p:nvSpPr>
          <p:cNvPr id="366" name="Google Shape;36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7" name="Google Shape;367;p5"/>
          <p:cNvPicPr preferRelativeResize="0"/>
          <p:nvPr/>
        </p:nvPicPr>
        <p:blipFill rotWithShape="1">
          <a:blip r:embed="rId3">
            <a:alphaModFix/>
          </a:blip>
          <a:srcRect b="0" l="0" r="0" t="0"/>
          <a:stretch/>
        </p:blipFill>
        <p:spPr>
          <a:xfrm>
            <a:off x="384313" y="2803943"/>
            <a:ext cx="7207875" cy="2966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Font typeface="Arial"/>
              <a:buNone/>
            </a:pPr>
            <a:r>
              <a:rPr lang="en-US"/>
              <a:t>TYPES OF BLOCKCHAIN</a:t>
            </a:r>
            <a:endParaRPr/>
          </a:p>
        </p:txBody>
      </p:sp>
      <p:sp>
        <p:nvSpPr>
          <p:cNvPr id="373" name="Google Shape;373;p6"/>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74" name="Google Shape;374;p6"/>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Blockchain</a:t>
            </a:r>
            <a:endParaRPr/>
          </a:p>
        </p:txBody>
      </p:sp>
      <p:sp>
        <p:nvSpPr>
          <p:cNvPr id="375" name="Google Shape;375;p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6" name="Google Shape;376;p6"/>
          <p:cNvPicPr preferRelativeResize="0"/>
          <p:nvPr/>
        </p:nvPicPr>
        <p:blipFill rotWithShape="1">
          <a:blip r:embed="rId3">
            <a:alphaModFix/>
          </a:blip>
          <a:srcRect b="0" l="0" r="0" t="0"/>
          <a:stretch/>
        </p:blipFill>
        <p:spPr>
          <a:xfrm>
            <a:off x="5139716" y="2207773"/>
            <a:ext cx="5560940" cy="393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TYPES OF BLOCKCHAIN (CONT.)</a:t>
            </a:r>
            <a:endParaRPr/>
          </a:p>
        </p:txBody>
      </p:sp>
      <p:sp>
        <p:nvSpPr>
          <p:cNvPr id="382" name="Google Shape;38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83" name="Google Shape;38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Blockchain</a:t>
            </a:r>
            <a:endParaRPr/>
          </a:p>
        </p:txBody>
      </p:sp>
      <p:sp>
        <p:nvSpPr>
          <p:cNvPr id="384" name="Google Shape;38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5" name="Google Shape;385;p7"/>
          <p:cNvPicPr preferRelativeResize="0"/>
          <p:nvPr/>
        </p:nvPicPr>
        <p:blipFill rotWithShape="1">
          <a:blip r:embed="rId3">
            <a:alphaModFix/>
          </a:blip>
          <a:srcRect b="0" l="0" r="0" t="0"/>
          <a:stretch/>
        </p:blipFill>
        <p:spPr>
          <a:xfrm>
            <a:off x="1712877" y="1880442"/>
            <a:ext cx="9158874" cy="41976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NODES VS MINERS</a:t>
            </a:r>
            <a:endParaRPr/>
          </a:p>
        </p:txBody>
      </p:sp>
      <p:sp>
        <p:nvSpPr>
          <p:cNvPr id="391" name="Google Shape;39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92" name="Google Shape;39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Blockchain</a:t>
            </a:r>
            <a:endParaRPr/>
          </a:p>
        </p:txBody>
      </p:sp>
      <p:sp>
        <p:nvSpPr>
          <p:cNvPr id="393" name="Google Shape;39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8"/>
          <p:cNvSpPr txBox="1"/>
          <p:nvPr/>
        </p:nvSpPr>
        <p:spPr>
          <a:xfrm>
            <a:off x="1573566" y="1848408"/>
            <a:ext cx="609452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latin typeface="Arial"/>
                <a:ea typeface="Arial"/>
                <a:cs typeface="Arial"/>
                <a:sym typeface="Arial"/>
              </a:rPr>
              <a:t>Nodes:</a:t>
            </a:r>
            <a:endParaRPr/>
          </a:p>
        </p:txBody>
      </p:sp>
      <p:sp>
        <p:nvSpPr>
          <p:cNvPr id="395" name="Google Shape;395;p8"/>
          <p:cNvSpPr txBox="1"/>
          <p:nvPr/>
        </p:nvSpPr>
        <p:spPr>
          <a:xfrm>
            <a:off x="2283781" y="2228671"/>
            <a:ext cx="830654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Arial"/>
                <a:ea typeface="Arial"/>
                <a:cs typeface="Arial"/>
                <a:sym typeface="Arial"/>
              </a:rPr>
              <a:t>Nodes are  devices that are connected to the blockchain network and are responsible for maintaining a copy of the blockchain. They receive, validate, and broadcast transactions across the network. Nodes may be full nodes or light nodes. </a:t>
            </a:r>
            <a:endParaRPr/>
          </a:p>
        </p:txBody>
      </p:sp>
      <p:sp>
        <p:nvSpPr>
          <p:cNvPr id="396" name="Google Shape;396;p8"/>
          <p:cNvSpPr txBox="1"/>
          <p:nvPr/>
        </p:nvSpPr>
        <p:spPr>
          <a:xfrm>
            <a:off x="1573566" y="3439931"/>
            <a:ext cx="609452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latin typeface="Arial"/>
                <a:ea typeface="Arial"/>
                <a:cs typeface="Arial"/>
                <a:sym typeface="Arial"/>
              </a:rPr>
              <a:t>Miners:</a:t>
            </a:r>
            <a:endParaRPr/>
          </a:p>
        </p:txBody>
      </p:sp>
      <p:sp>
        <p:nvSpPr>
          <p:cNvPr id="397" name="Google Shape;397;p8"/>
          <p:cNvSpPr txBox="1"/>
          <p:nvPr/>
        </p:nvSpPr>
        <p:spPr>
          <a:xfrm>
            <a:off x="2283781" y="3809263"/>
            <a:ext cx="8306540"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Arial"/>
                <a:ea typeface="Arial"/>
                <a:cs typeface="Arial"/>
                <a:sym typeface="Arial"/>
              </a:rPr>
              <a:t>Miners are nodes that are responsible for adding new blocks to the blockchain. They do this by solving a complex mathematical puzzle, which requires significant computational power. Miners needs to find the nonce, a string of numbers. Once a miner successfully solves the puzzle, they broadcast the new block to the network, which is then verified and added to the blockchain by other nodes. The more computational power a miner has, the higher their chances of successfully adding a new block to the chain and earning the block rewards.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9"/>
          <p:cNvSpPr txBox="1"/>
          <p:nvPr>
            <p:ph type="title"/>
          </p:nvPr>
        </p:nvSpPr>
        <p:spPr>
          <a:xfrm>
            <a:off x="1885156" y="284360"/>
            <a:ext cx="8421688" cy="84207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Arial"/>
              <a:buNone/>
            </a:pPr>
            <a:r>
              <a:rPr lang="en-US"/>
              <a:t>HOW BLOCKCHAIN WORKS</a:t>
            </a:r>
            <a:endParaRPr/>
          </a:p>
        </p:txBody>
      </p:sp>
      <p:sp>
        <p:nvSpPr>
          <p:cNvPr id="403" name="Google Shape;40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404" name="Google Shape;40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How Blockchain works</a:t>
            </a:r>
            <a:endParaRPr/>
          </a:p>
        </p:txBody>
      </p:sp>
      <p:sp>
        <p:nvSpPr>
          <p:cNvPr id="405" name="Google Shape;40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9"/>
          <p:cNvPicPr preferRelativeResize="0"/>
          <p:nvPr/>
        </p:nvPicPr>
        <p:blipFill rotWithShape="1">
          <a:blip r:embed="rId3">
            <a:alphaModFix/>
          </a:blip>
          <a:srcRect b="0" l="0" r="0" t="0"/>
          <a:stretch/>
        </p:blipFill>
        <p:spPr>
          <a:xfrm>
            <a:off x="2541105" y="1312266"/>
            <a:ext cx="6725444" cy="50440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oline">
  <a:themeElements>
    <a:clrScheme name="Custom 167">
      <a:dk1>
        <a:srgbClr val="000000"/>
      </a:dk1>
      <a:lt1>
        <a:srgbClr val="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noline">
  <a:themeElements>
    <a:clrScheme name="Custom 167">
      <a:dk1>
        <a:srgbClr val="000000"/>
      </a:dk1>
      <a:lt1>
        <a:srgbClr val="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2023-02-15T20:00:47Z</dcterms:created>
  <dc:creator>Md. Bokhtiar Nadeem Shawon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